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474" r:id="rId5"/>
    <p:sldId id="257" r:id="rId6"/>
    <p:sldId id="260" r:id="rId7"/>
    <p:sldId id="472" r:id="rId8"/>
    <p:sldId id="473" r:id="rId9"/>
    <p:sldId id="484" r:id="rId10"/>
    <p:sldId id="480" r:id="rId11"/>
    <p:sldId id="4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22465F-FD0B-4EEF-B736-87119BB00E54}">
          <p14:sldIdLst>
            <p14:sldId id="474"/>
            <p14:sldId id="257"/>
            <p14:sldId id="260"/>
            <p14:sldId id="472"/>
            <p14:sldId id="473"/>
            <p14:sldId id="484"/>
            <p14:sldId id="480"/>
            <p14:sldId id="4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CA182B-F890-4F90-BC9A-3A28E12802A3}" v="6" dt="2024-03-06T19:32:41.8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3" autoAdjust="0"/>
    <p:restoredTop sz="95342" autoAdjust="0"/>
  </p:normalViewPr>
  <p:slideViewPr>
    <p:cSldViewPr snapToGrid="0">
      <p:cViewPr varScale="1">
        <p:scale>
          <a:sx n="101" d="100"/>
          <a:sy n="101" d="100"/>
        </p:scale>
        <p:origin x="8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Hobson" userId="727fe960-2580-4bf8-837f-245b5e58aca7" providerId="ADAL" clId="{B5CA182B-F890-4F90-BC9A-3A28E12802A3}"/>
    <pc:docChg chg="undo custSel addSld delSld modSld modSection">
      <pc:chgData name="Brad Hobson" userId="727fe960-2580-4bf8-837f-245b5e58aca7" providerId="ADAL" clId="{B5CA182B-F890-4F90-BC9A-3A28E12802A3}" dt="2024-03-06T19:32:43.988" v="1574" actId="20577"/>
      <pc:docMkLst>
        <pc:docMk/>
      </pc:docMkLst>
      <pc:sldChg chg="del">
        <pc:chgData name="Brad Hobson" userId="727fe960-2580-4bf8-837f-245b5e58aca7" providerId="ADAL" clId="{B5CA182B-F890-4F90-BC9A-3A28E12802A3}" dt="2024-03-06T18:57:59.757" v="213" actId="2696"/>
        <pc:sldMkLst>
          <pc:docMk/>
          <pc:sldMk cId="696357109" sldId="475"/>
        </pc:sldMkLst>
      </pc:sldChg>
      <pc:sldChg chg="del">
        <pc:chgData name="Brad Hobson" userId="727fe960-2580-4bf8-837f-245b5e58aca7" providerId="ADAL" clId="{B5CA182B-F890-4F90-BC9A-3A28E12802A3}" dt="2024-03-06T19:01:50.356" v="675" actId="2696"/>
        <pc:sldMkLst>
          <pc:docMk/>
          <pc:sldMk cId="334914679" sldId="476"/>
        </pc:sldMkLst>
      </pc:sldChg>
      <pc:sldChg chg="del">
        <pc:chgData name="Brad Hobson" userId="727fe960-2580-4bf8-837f-245b5e58aca7" providerId="ADAL" clId="{B5CA182B-F890-4F90-BC9A-3A28E12802A3}" dt="2024-03-06T19:02:00.090" v="676" actId="2696"/>
        <pc:sldMkLst>
          <pc:docMk/>
          <pc:sldMk cId="1346084401" sldId="479"/>
        </pc:sldMkLst>
      </pc:sldChg>
      <pc:sldChg chg="del">
        <pc:chgData name="Brad Hobson" userId="727fe960-2580-4bf8-837f-245b5e58aca7" providerId="ADAL" clId="{B5CA182B-F890-4F90-BC9A-3A28E12802A3}" dt="2024-03-06T19:02:07.449" v="677" actId="2696"/>
        <pc:sldMkLst>
          <pc:docMk/>
          <pc:sldMk cId="379063916" sldId="485"/>
        </pc:sldMkLst>
      </pc:sldChg>
      <pc:sldChg chg="addSp modSp add mod">
        <pc:chgData name="Brad Hobson" userId="727fe960-2580-4bf8-837f-245b5e58aca7" providerId="ADAL" clId="{B5CA182B-F890-4F90-BC9A-3A28E12802A3}" dt="2024-03-06T19:32:37.692" v="1570" actId="20577"/>
        <pc:sldMkLst>
          <pc:docMk/>
          <pc:sldMk cId="1433854459" sldId="485"/>
        </pc:sldMkLst>
        <pc:spChg chg="mod">
          <ac:chgData name="Brad Hobson" userId="727fe960-2580-4bf8-837f-245b5e58aca7" providerId="ADAL" clId="{B5CA182B-F890-4F90-BC9A-3A28E12802A3}" dt="2024-03-06T19:04:58.999" v="1073" actId="20577"/>
          <ac:spMkLst>
            <pc:docMk/>
            <pc:sldMk cId="1433854459" sldId="485"/>
            <ac:spMk id="2" creationId="{54AC65E0-ADF6-2782-8798-CA6CC99E907C}"/>
          </ac:spMkLst>
        </pc:spChg>
        <pc:spChg chg="add mod">
          <ac:chgData name="Brad Hobson" userId="727fe960-2580-4bf8-837f-245b5e58aca7" providerId="ADAL" clId="{B5CA182B-F890-4F90-BC9A-3A28E12802A3}" dt="2024-03-06T19:32:37.692" v="1570" actId="20577"/>
          <ac:spMkLst>
            <pc:docMk/>
            <pc:sldMk cId="1433854459" sldId="485"/>
            <ac:spMk id="3" creationId="{803BC76A-6F7F-B778-8367-9947B38F2F0D}"/>
          </ac:spMkLst>
        </pc:spChg>
      </pc:sldChg>
      <pc:sldChg chg="del">
        <pc:chgData name="Brad Hobson" userId="727fe960-2580-4bf8-837f-245b5e58aca7" providerId="ADAL" clId="{B5CA182B-F890-4F90-BC9A-3A28E12802A3}" dt="2024-03-06T19:02:07.449" v="677" actId="2696"/>
        <pc:sldMkLst>
          <pc:docMk/>
          <pc:sldMk cId="2103817082" sldId="486"/>
        </pc:sldMkLst>
      </pc:sldChg>
      <pc:sldChg chg="addSp delSp modSp add mod">
        <pc:chgData name="Brad Hobson" userId="727fe960-2580-4bf8-837f-245b5e58aca7" providerId="ADAL" clId="{B5CA182B-F890-4F90-BC9A-3A28E12802A3}" dt="2024-03-06T19:32:43.988" v="1574" actId="20577"/>
        <pc:sldMkLst>
          <pc:docMk/>
          <pc:sldMk cId="3653879860" sldId="486"/>
        </pc:sldMkLst>
        <pc:spChg chg="del">
          <ac:chgData name="Brad Hobson" userId="727fe960-2580-4bf8-837f-245b5e58aca7" providerId="ADAL" clId="{B5CA182B-F890-4F90-BC9A-3A28E12802A3}" dt="2024-03-06T19:32:41.614" v="1571" actId="478"/>
          <ac:spMkLst>
            <pc:docMk/>
            <pc:sldMk cId="3653879860" sldId="486"/>
            <ac:spMk id="2" creationId="{6C33BB17-7453-041E-E698-4DF884AEA2D2}"/>
          </ac:spMkLst>
        </pc:spChg>
        <pc:spChg chg="mod">
          <ac:chgData name="Brad Hobson" userId="727fe960-2580-4bf8-837f-245b5e58aca7" providerId="ADAL" clId="{B5CA182B-F890-4F90-BC9A-3A28E12802A3}" dt="2024-03-06T19:07:46.539" v="1336" actId="207"/>
          <ac:spMkLst>
            <pc:docMk/>
            <pc:sldMk cId="3653879860" sldId="486"/>
            <ac:spMk id="3" creationId="{F6BFC93E-22FD-F9DA-28D8-FAB0672398A8}"/>
          </ac:spMkLst>
        </pc:spChg>
        <pc:spChg chg="add mod">
          <ac:chgData name="Brad Hobson" userId="727fe960-2580-4bf8-837f-245b5e58aca7" providerId="ADAL" clId="{B5CA182B-F890-4F90-BC9A-3A28E12802A3}" dt="2024-03-06T19:32:43.988" v="1574" actId="20577"/>
          <ac:spMkLst>
            <pc:docMk/>
            <pc:sldMk cId="3653879860" sldId="486"/>
            <ac:spMk id="4" creationId="{D86AB4CD-4330-1297-3821-29914E3DC9AF}"/>
          </ac:spMkLst>
        </pc:spChg>
      </pc:sldChg>
      <pc:sldChg chg="del">
        <pc:chgData name="Brad Hobson" userId="727fe960-2580-4bf8-837f-245b5e58aca7" providerId="ADAL" clId="{B5CA182B-F890-4F90-BC9A-3A28E12802A3}" dt="2024-03-06T19:02:07.449" v="677" actId="2696"/>
        <pc:sldMkLst>
          <pc:docMk/>
          <pc:sldMk cId="1944511530" sldId="487"/>
        </pc:sldMkLst>
      </pc:sldChg>
      <pc:sldChg chg="modSp add mod">
        <pc:chgData name="Brad Hobson" userId="727fe960-2580-4bf8-837f-245b5e58aca7" providerId="ADAL" clId="{B5CA182B-F890-4F90-BC9A-3A28E12802A3}" dt="2024-03-06T19:08:10.687" v="1417" actId="20577"/>
        <pc:sldMkLst>
          <pc:docMk/>
          <pc:sldMk cId="3502671805" sldId="487"/>
        </pc:sldMkLst>
        <pc:spChg chg="mod">
          <ac:chgData name="Brad Hobson" userId="727fe960-2580-4bf8-837f-245b5e58aca7" providerId="ADAL" clId="{B5CA182B-F890-4F90-BC9A-3A28E12802A3}" dt="2024-03-06T19:02:28.200" v="723" actId="20577"/>
          <ac:spMkLst>
            <pc:docMk/>
            <pc:sldMk cId="3502671805" sldId="487"/>
            <ac:spMk id="2" creationId="{7178182D-7125-CF46-7C82-0BE57BF9FF18}"/>
          </ac:spMkLst>
        </pc:spChg>
        <pc:spChg chg="mod">
          <ac:chgData name="Brad Hobson" userId="727fe960-2580-4bf8-837f-245b5e58aca7" providerId="ADAL" clId="{B5CA182B-F890-4F90-BC9A-3A28E12802A3}" dt="2024-03-06T19:08:10.687" v="1417" actId="20577"/>
          <ac:spMkLst>
            <pc:docMk/>
            <pc:sldMk cId="3502671805" sldId="487"/>
            <ac:spMk id="3" creationId="{ECB2167B-4936-1BD8-A24A-509DCAFF1149}"/>
          </ac:spMkLst>
        </pc:spChg>
      </pc:sldChg>
      <pc:sldChg chg="modSp new mod">
        <pc:chgData name="Brad Hobson" userId="727fe960-2580-4bf8-837f-245b5e58aca7" providerId="ADAL" clId="{B5CA182B-F890-4F90-BC9A-3A28E12802A3}" dt="2024-03-06T19:30:57.942" v="1566" actId="20577"/>
        <pc:sldMkLst>
          <pc:docMk/>
          <pc:sldMk cId="2270109793" sldId="488"/>
        </pc:sldMkLst>
        <pc:spChg chg="mod">
          <ac:chgData name="Brad Hobson" userId="727fe960-2580-4bf8-837f-245b5e58aca7" providerId="ADAL" clId="{B5CA182B-F890-4F90-BC9A-3A28E12802A3}" dt="2024-03-06T19:08:34.354" v="1458" actId="20577"/>
          <ac:spMkLst>
            <pc:docMk/>
            <pc:sldMk cId="2270109793" sldId="488"/>
            <ac:spMk id="2" creationId="{A96474A8-D6A4-65E5-0FBE-2BB21060163B}"/>
          </ac:spMkLst>
        </pc:spChg>
        <pc:spChg chg="mod">
          <ac:chgData name="Brad Hobson" userId="727fe960-2580-4bf8-837f-245b5e58aca7" providerId="ADAL" clId="{B5CA182B-F890-4F90-BC9A-3A28E12802A3}" dt="2024-03-06T19:30:57.942" v="1566" actId="20577"/>
          <ac:spMkLst>
            <pc:docMk/>
            <pc:sldMk cId="2270109793" sldId="488"/>
            <ac:spMk id="3" creationId="{73555F21-5032-6812-A585-9C8A1139B9A4}"/>
          </ac:spMkLst>
        </pc:spChg>
      </pc:sldChg>
      <pc:sldChg chg="addSp delSp modSp add mod">
        <pc:chgData name="Brad Hobson" userId="727fe960-2580-4bf8-837f-245b5e58aca7" providerId="ADAL" clId="{B5CA182B-F890-4F90-BC9A-3A28E12802A3}" dt="2024-03-06T19:01:19.528" v="673" actId="1076"/>
        <pc:sldMkLst>
          <pc:docMk/>
          <pc:sldMk cId="2077494441" sldId="498"/>
        </pc:sldMkLst>
        <pc:spChg chg="mod">
          <ac:chgData name="Brad Hobson" userId="727fe960-2580-4bf8-837f-245b5e58aca7" providerId="ADAL" clId="{B5CA182B-F890-4F90-BC9A-3A28E12802A3}" dt="2024-03-06T19:01:19.528" v="673" actId="1076"/>
          <ac:spMkLst>
            <pc:docMk/>
            <pc:sldMk cId="2077494441" sldId="498"/>
            <ac:spMk id="6" creationId="{AC29C6DE-9FC9-A185-1A76-8757B3DA019C}"/>
          </ac:spMkLst>
        </pc:spChg>
        <pc:grpChg chg="mod">
          <ac:chgData name="Brad Hobson" userId="727fe960-2580-4bf8-837f-245b5e58aca7" providerId="ADAL" clId="{B5CA182B-F890-4F90-BC9A-3A28E12802A3}" dt="2024-03-06T18:59:01.561" v="219"/>
          <ac:grpSpMkLst>
            <pc:docMk/>
            <pc:sldMk cId="2077494441" sldId="498"/>
            <ac:grpSpMk id="7" creationId="{DD875FE9-1EEA-F2F0-7D61-ED20889B9057}"/>
          </ac:grpSpMkLst>
        </pc:grpChg>
        <pc:graphicFrameChg chg="mod">
          <ac:chgData name="Brad Hobson" userId="727fe960-2580-4bf8-837f-245b5e58aca7" providerId="ADAL" clId="{B5CA182B-F890-4F90-BC9A-3A28E12802A3}" dt="2024-03-06T19:01:14.184" v="672" actId="1076"/>
          <ac:graphicFrameMkLst>
            <pc:docMk/>
            <pc:sldMk cId="2077494441" sldId="498"/>
            <ac:graphicFrameMk id="5" creationId="{2A7A4BB3-C754-6BEF-87BE-563AE2746927}"/>
          </ac:graphicFrameMkLst>
        </pc:graphicFrameChg>
        <pc:inkChg chg="add del mod">
          <ac:chgData name="Brad Hobson" userId="727fe960-2580-4bf8-837f-245b5e58aca7" providerId="ADAL" clId="{B5CA182B-F890-4F90-BC9A-3A28E12802A3}" dt="2024-03-06T18:59:02.045" v="220" actId="9405"/>
          <ac:inkMkLst>
            <pc:docMk/>
            <pc:sldMk cId="2077494441" sldId="498"/>
            <ac:inkMk id="3" creationId="{1E59D0F1-12D2-42DA-117D-D5A8B7BA0CB9}"/>
          </ac:inkMkLst>
        </pc:inkChg>
        <pc:inkChg chg="add del mod">
          <ac:chgData name="Brad Hobson" userId="727fe960-2580-4bf8-837f-245b5e58aca7" providerId="ADAL" clId="{B5CA182B-F890-4F90-BC9A-3A28E12802A3}" dt="2024-03-06T18:59:01.561" v="219"/>
          <ac:inkMkLst>
            <pc:docMk/>
            <pc:sldMk cId="2077494441" sldId="498"/>
            <ac:inkMk id="4" creationId="{DBD18ECE-F96D-5088-4892-2E02AFFB09AA}"/>
          </ac:inkMkLst>
        </pc:inkChg>
      </pc:sldChg>
      <pc:sldChg chg="delSp add mod">
        <pc:chgData name="Brad Hobson" userId="727fe960-2580-4bf8-837f-245b5e58aca7" providerId="ADAL" clId="{B5CA182B-F890-4F90-BC9A-3A28E12802A3}" dt="2024-03-06T19:01:36.090" v="674" actId="478"/>
        <pc:sldMkLst>
          <pc:docMk/>
          <pc:sldMk cId="2495205494" sldId="499"/>
        </pc:sldMkLst>
        <pc:inkChg chg="del">
          <ac:chgData name="Brad Hobson" userId="727fe960-2580-4bf8-837f-245b5e58aca7" providerId="ADAL" clId="{B5CA182B-F890-4F90-BC9A-3A28E12802A3}" dt="2024-03-06T19:01:36.090" v="674" actId="478"/>
          <ac:inkMkLst>
            <pc:docMk/>
            <pc:sldMk cId="2495205494" sldId="499"/>
            <ac:inkMk id="10" creationId="{B81ADABE-6521-4AAA-5905-85E32057F313}"/>
          </ac:inkMkLst>
        </pc:inkChg>
      </pc:sldChg>
      <pc:sldChg chg="add">
        <pc:chgData name="Brad Hobson" userId="727fe960-2580-4bf8-837f-245b5e58aca7" providerId="ADAL" clId="{B5CA182B-F890-4F90-BC9A-3A28E12802A3}" dt="2024-03-06T18:58:34.672" v="214"/>
        <pc:sldMkLst>
          <pc:docMk/>
          <pc:sldMk cId="554943174" sldId="500"/>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07:14:17.25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1379,'81'-2,"87"4,-130 3,-24-2,0-1,15-1,-24-1,1 0,-1 1,0-1,0 1,1 0,-1 0,0 0,0 1,0 0,7 4,-4-4,-1 1,1-1,0 0,-1-1,1 0,0 0,0-1,8 0,37 4,84 23,-111-24,6 1,43 12,76 21,99 21,-8 11,-180-55,-41-10,0 0,-1 2,25 10,34 11,-58-21,0 2,40 18,126 72,-136-74,-34-16,1 1,-1 0,25 18,-26-16,0-1,0 0,19 7,0 0,108 64,-86-46,-40-23,1 0,27 12,-26-14,0 0,-1 2,-1 1,0 0,25 26,36 27,-19-19,-32-26,-22-17,0 0,0 0,0 0,0 1,-1 0,5 6,-1-2,0 1,1-1,-1-1,14 10,12 12,-20-15,-6-6,0-1,1 0,0 0,0-1,0 0,12 5,-8-3,0-1,0 2,-1 0,0 0,-1 1,14 18,8 6,62 72,-83-94,-1 0,10 17,-6-8,2 8,-15-24,1 0,0-1,0 1,5 5,15 17,18 20,40 63,-77-105,0-1,1 0,-1 0,11 8,-10-9,-1 0,1 0,-1 0,0 1,0 0,0 0,2 5,-3-5,1 0,-1-1,1 1,7 7,8 8,33 46,-12-9,-28-38,1 0,22 24,61 39,-93-78,7 5,-1 0,0 1,-1 0,0 1,0 0,9 19,-7-7,0 1,24 40,-26-50,-1-1,7 18,-8-16,1-1,8 15,-11-22,0 1,0 0,-1-1,-1 2,1-1,-1 0,0 0,1 16,-2 8,-2 33,0-21,0-19,0-17,1-1,-1 1,1-1,1 1,0-1,3 15,-4-21,0 0,1-1,-1 1,0 0,1-1,-1 1,0 0,1-1,-1 1,1 0,-1-1,1 1,-1-1,1 1,0-1,-1 1,1-1,0 0,-1 1,1-1,0 0,-1 1,1-1,0 0,0 0,-1 0,1 0,0 0,0 0,0 0,-1 0,1 0,0 0,0 0,-1 0,1 0,0-1,0 1,-1 0,1-1,1 0,3-2,1 0,0-1,-1 0,6-6,6-2,133-63,-148 74,124-47,-106 40,29-14,-32 14,1 0,19-6,-28 11,-1 0,0-1,0 0,-1 0,8-6,-8 5,1 0,0 1,0-1,0 2,9-4,179-58,35-24,-172 63,93-33,-106 46,0-3,70-33,-95 38,57-33,-66 37,-9 6,0-1,-1 1,1-1,-1 0,1 0,-1 0,1 0,3-5,-6 6,0 0,1 0,-1 0,0 0,0-1,1 1,-1 0,0 0,0 0,0-1,-1 1,1 0,0 0,0 0,-1 0,1 0,0-1,-1 1,1 0,-1 0,0 0,1 0,-1 0,0 0,1 1,-1-1,0 0,0 0,-1 0,-8-12,-16-25,21 29,-1 0,0 0,-1 0,0 1,0 0,-13-10,7 7,1 0,1-1,0-1,-15-21,12 15,-23-24,25 29,0-1,0 0,2-1,-12-22,10 17,-27-36,31 45,0 0,-7-14,-3-5,10 16,1-1,0 0,-9-32,2 5,-21-40,17 42,8 18,-20-33,8 11,20 37,-1 0,-1 1,1 0,-1-1,-1 1,1 1,-8-8,5 5,-1 0,2-1,-1 0,1 0,-9-20,-10-18,8 20,0 0,-1 0,-1 1,-32-35,3 3,-11-13,-18-17,-12-11,74 86,-25-21,-6-5,-57-58,57 62,30 24,-21-20,27 23,-1 0,-18-11,17 12,0 0,-15-15,-52-42,34 30,30 25,1 0,0-2,-15-15,24 21,-1 1,-1 0,1 1,-1-1,0 1,-8-3,-26-18,26 14,0 1,-29-13,-10-6,-20-17,-49-32,96 61,-47-21,45 24,-96-42,111 50,-3-2,-31-17,1 3,38 18,-1 0,1-1,0 1,-12-10,9 5,-1 1,0 0,-1 1,0 1,-24-8,-8-4,-107-63,120 62,-141-68,135 72,-47-13,-2 0,46 12,-2 3,-55-11,-67-11,133 30,-125-23,119 19,6 2,-64-21,60 11,19 9,-29-10,-13 2,-63-21,88 26,-39-7,0 0,-5-2,-26-8,17 7,64 16,-44-11,-66-24,-8-4,-73-31,172 63,-54-9,96 21,0 0,0 0,0 0,0 0,0 0,0 0,0 0,0 0,0 1,0-1,0 0,0 1,0-1,0 1,1-1,-1 1,0-1,0 1,0-1,1 1,-1 0,0 0,1-1,-1 1,1 0,-1 0,1 0,-1-1,1 1,-1 0,1 0,0 0,0 0,-1 1,-1 6,1 0,-1 0,1 11,-1-6,0 54,2-51,0-1,-1 1,-5 27,-3 19,4-19,-2 4,-8 39,-44 162,58-247,1 0,0 0,0 1,0-1,-1 0,1 0,0 0,0 0,1 1,-1-1,0 0,0 0,0 0,1 0,-1 0,1 0,-1 0,1 0,-1 1,1-2,0 1,1 2,0-1,0-1,0 1,0-1,0 0,0 0,0 0,0 0,1 0,-1 0,5 0,6 1,0-1,0 0,18-1,-21-1,45 0,104 2,-112 4,49 2,-68-7,50 9,39 14,27 4,-64-15,53 12,-114-21,0 2,0 0,-1 1,31 15,-23-9,71 21,-5-2,28 11,-9-1,98 48,-139-60,-42-19,-1 1,30 18,64 31,-52-28,-31-14,-17-8,-1 0,34 22,-38-21,26 12,5 5,125 95,-131-90,56 59,-64-58,89 86,-105-106,-12-10,0 0,0 0,-1 0,1 1,-1 0,0 0,6 9,58 96,9 13,-32-54,-6 5,-26-48,23 36,-12-19,-19-34,0 1,0-1,1 0,8 10,13 15,-16-21,21 23,-9-10,-19-20,1-1,0 1,0-1,9 7,-6-6,0 1,-1 0,0 0,0 1,11 15,23 48,-2-3,-14-32,32 64,-43-71,55 128,-9 1,-51-135,1 1,0 0,-2 1,6 27,-8-26,1-1,1 0,2 0,0-1,2 0,14 23,-6-18,-13-20,0 0,7 15,22 36,-14-24,-21-35,0 1,1 0,-1-1,0 1,1-1,-1 1,1-1,-1 0,1 0,0 1,0-1,-1-1,1 1,0 0,0 0,0-1,0 1,0-1,0 1,0-1,0 0,0 0,0 0,0 0,0 0,0 0,1-1,-1 1,0-1,-1 1,1-1,4-2,5-1,-1-2,1 1,-1-1,11-9,-21 15,68-52,110-107,-157 140,1 0,43-27,-3 13,-48 27,-1 0,0-1,-1-1,0 0,0 0,13-13,-19 15,1 1,-1 0,1 1,0-1,10-3,-12 6,0-1,0 1,0-1,-1 1,1-1,-1-1,0 1,0 0,0-1,-1 0,1 0,-1 0,0-1,5-8,-4 5,-1-1,0 0,-1 0,0 0,0 0,-1 0,0 0,0 0,-1 0,-1-1,1 1,-4-13,1 10,-1 0,0 1,-1 0,0-1,-1 1,0 1,0-1,-15-16,18 24,-12-17,-1 1,-1 1,-36-30,46 42,0 0,1 0,-8-10,8 9,0 0,-1 0,-9-7,-17-10,-59-41,74 52,-24-21,21 16,9 5,-1 0,1 0,-16-26,-3-2,-117-153,98 126,-48-59,67 91,-42-52,-1-3,31 50,31 32,1-1,-18-21,24 26,0 0,0 0,0 1,-1-1,1 1,-1 1,-7-5,-47-19,54 24,-38-16,-67-26,20 8,-7-3,-24-2,131 49,1 1,-1 0,0 0,8 11,34 32,-12-15,-2 2,45 59,-71-84,6 6,28 24,-16-16,48 54,-52-53,106 114,6 14,-126-145,0 1,1-1,0-1,15 10,-12-9,0 1,16 17,-4-1,-7-7,30 38,-23-22,-12-18,-1 1,20 38,-24-38,-1 1,0 0,-2 1,7 33,-12-46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07:20:32.773"/>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0,'914'0,"-819"12,399-12,-381 12,-52-14,67 3,-90 4,24 1,95 4,-123-8,42-3,25 2,-58 3,-16-1,26 0,959-3,-899 12,154-13,-168 13,237-12,-243 11,0-13,77 4,-132 3,-22-2,30 0,255-3,-291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07:20:38"/>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0 1,'391'0,"-327"6,-28-1,-3 0,18 1,77 6,-17-5,-89-5,81 1,-69-4,66 9,-76-6,1 0,37-2,-39-1,1 1,-1 1,27 4,-18-1,-1-1,1-2,39-3,-5 1,917 1,-884 11,615-12,-619 13,790-12,-751 11,155-12,-279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07:21:02.017"/>
    </inkml:context>
    <inkml:brush xml:id="br0">
      <inkml:brushProperty name="width" value="0.3" units="cm"/>
      <inkml:brushProperty name="height" value="0.6" units="cm"/>
      <inkml:brushProperty name="color" value="#FF40FF"/>
      <inkml:brushProperty name="tip" value="rectangle"/>
      <inkml:brushProperty name="rasterOp" value="maskPen"/>
      <inkml:brushProperty name="ignorePressure" value="1"/>
    </inkml:brush>
  </inkml:definitions>
  <inkml:trace contextRef="#ctx0" brushRef="#br0">1 0,'66'11,"-38"-7,-4 0,37-1,39 9,-28-6,-33-1,-1 0,23 1,64 5,-81-11,67 8,-80-5,1-1,37-4,-32 0,40 4,-39 3,-23-2,31 1,-16-4,52 8,-58-6,47-1,-50-2,0 1,-1 1,27 5,-27-3,0-1,-1-1,35-3,-27 1,30 3,-19 3,-22-3,30 2,90 7,152-12,-177 13,1560-12,-1571 12,-94-12,29-1,0 2,37 6,-39-3,0-2,54-3,-20-1,-48 3,0 0,24 6,-13-4,0-1,56-3,-23-1,-35 3,-13-1,0 0,-1 0,1-1,25-6,-33 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07:14:34.448"/>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1 1459,'0'-1,"0"0,1 0,-1 1,1-1,-1 0,1 0,-1 1,1-1,-1 0,1 1,0-1,-1 1,1-1,0 1,0-1,-1 1,1-1,0 1,1-1,19-7,-19 7,171-53,26-8,-157 49,-1-2,40-20,-39 18,-27 12,-1-2,0 1,15-10,5-3,-25 15,-1 0,1-1,-1-1,13-10,-16 12,1-1,0 1,12-6,-11 6,-1 1,0-1,10-9,-6 6,-1-1,15-8,-14 10,-1 0,0-1,10-8,105-122,-30 54,5-6,-14-6,-74 84,-1-1,11-18,8-10,-19 28,-2-1,0 0,11-23,-12 21,0 0,18-24,-15 26,-2-1,10-19,7-12,-13 27,0-1,0 1,2 0,0 0,20-18,-7 11,33-21,-49 38,1 0,1 1,-1 1,1 0,26-8,-11 6,-9 2,1 2,20-4,43-3,-46 6,-20 2,29-1,246 5,-278 0,0 0,0 1,24 8,0-1,129 26,-129-24,-1 1,60 29,-88-37,104 61,-96-56,0 1,30 22,-32-20,2-1,28 16,-27-18,26 19,-2-1,-32-21,-1 1,1 0,13 15,16 12,-30-27,0 1,0 1,-1-1,12 18,15 15,-24-30,0-1,0-1,1 0,23 14,40 23,-45-26,36 17,-48-28,0 1,27 20,12 10,-31-22,34 30,-60-47,1-1,0 1,0 0,-1-1,1 1,0 0,0-1,0 1,0-1,-1 1,1-1,0 0,0 1,0-1,0 0,0 0,0 1,0-1,0 0,2 0,-3-1,1 1,0 0,-1-1,1 1,-1 0,1-1,0 1,-1-1,1 1,-1-1,1 1,-1-1,0 1,1-1,-1 0,0 1,1-1,-1 1,0-1,1 0,-1-1,1 0,-1 0,0-1,1 1,-1 0,0-1,0 1,0-1,-1 1,1 0,-1-1,1 1,-1 0,0 0,1-1,-1 1,-2-3,-4-2,0 0,0 0,0 1,-1 0,0 1,0 0,-10-5,7 4,0 0,1-1,-14-12,4 2,-36-23,35 25,-50-28,63 38,-1 1,0-1,1 0,0 0,0-1,0-1,-11-10,19 16,0 1,0 0,-1 0,1 0,0 0,0-1,0 1,0 0,-1 0,1 0,0-1,0 1,0 0,0 0,0 0,0-1,0 1,-1 0,1 0,0-1,0 1,0 0,0 0,0-1,0 1,0 0,0 0,0-1,1 1,-1 0,0 0,0 0,0-1,0 1,0 0,0 0,0-1,0 1,1 0,10-1,14 7,-5 9,0 0,21 22,18 34,-54-65,0 0,0 0,0 0,-1 1,0-1,-1 1,1 0,-1 0,0 0,-1 1,0-1,0 1,-1 0,1-1,-2 1,1 0,-1 0,0-1,-1 1,0 0,0 0,-5 13,4-17,0 0,-1-1,0 1,0-1,0 0,0 1,-1-1,1-1,-1 1,0-1,1 1,-8 2,-20 16,23-14,-1-1,0 0,0 0,-15 6,12-6,0 0,-13 10,17-11,-1-1,0 0,0 0,0-1,0 0,0-1,-1 0,1 0,-1-1,-10 0,16 0,-34 2,-89 6,105-10,-42-7,29 2,-69-3,99 9,0-1,1 0,-1 0,1 0,-1-1,1 1,-6-4,5 3,0 0,0 0,0 1,-1-1,-9-1,-117 3,62 1,12 5,42-3,-29 0,4 0,1 1,-44 9,-11 3,63-11,-35 11,11-3,32-7,1 2,-24 11,-5 1,12-6,0 2,2 1,-41 26,-28 16,-48 36,67-52,67-29,0 1,0 2,2 0,-27 29,-13 1,47-37,1-1,-1 0,-21 10,9-4,6-4,-1 0,0-1,0-1,-1-1,0-1,-39 8,31-9,-32 11,23-6,-127 27,159-37,-23 3,0 0,-29-1,-19-2,-62-3,67-10,55 10,0 0,0-1,1-1,-21-8,3 2,26 6,-1 0,1 0,0-1,1 0,-1 0,1 0,0-1,-8-10,4 5,-52-45,62 56,0 0,0 0,0 0,-1-1,1 1,0 0,0 0,0 0,-1 0,1 0,0-1,0 1,0 0,0 0,0 0,0-1,-1 1,1 0,0 0,0 0,0-1,0 1,0 0,0 0,0 0,0-1,0 1,0 0,0 0,0-1,0 1,0 0,0 0,0-1,0 1,0 0,9-3,13 6,-13 1,0 1,0 1,-1 0,10 8,-9-7,0 0,0 0,16 7,-12-9,1 0,16 3,-16-4,0 0,14 6,-14-5,-1-1,1 0,0-1,0-1,1 0,21 0,28 3,-39-2,40-1,-42-2,1 1,26 5,-16-2,0-1,68-4,-34-1,-15 3,60-2,-100-1,1 0,-1-2,0 1,0-2,17-7,-2-1,32-21,88-57,-108 67,-23 13,0 1,28-12,-38 19,0-1,-1 0,1 0,-1-1,0 0,6-6,17-14,87-53,-52 32,28-19,-84 60,28-18,72-35,-78 45,-3 1,30-9,97-14,-11 12,-74 15,129 2,-171 6,67-12,-74 10,0 0,-1-1,26-8,-22 5,45-5,-55 10,-1-1,1 0,0-1,-1 0,1-1,18-8,-19 7,1 0,1 2,-1-1,0 2,1 0,14 0,-11 0,1 0,32-9,66-27,-100 33,0-1,28-14,25-10,-23 10,-46 20,0 0,0 0,0 0,0 0,0 0,0 0,0 0,0 0,0 0,0 0,-1 0,1 0,0 0,0 0,0 0,0-1,0 1,0 0,0 0,0 0,0 0,0 0,0 0,0 0,0 0,0 0,0 0,0-1,0 1,0 0,0 0,0 0,0 0,0 0,0 0,0 0,0 0,0 0,0 0,0-1,0 1,0 0,0 0,0 0,1 0,-1 0,0 0,0 0,0 0,0 0,0 0,0 0,0 0,0 0,0 0,0 0,0 0,1 0,-1 0,0 0,0 0,0 0,0 0,0 0,-12-3,-17 2,-436 2,375-13,-22 2,-18-1,106 9,-28 0,31 2,1 0,-29-6,16 2,1 1,0 2,-41 3,5-1,-1-7,47 3,-28 0,-29 2,-63 2,121 1,1 1,0 1,0 1,1 0,-21 9,3 2,-54 33,-72 40,122-62,34-22,0 1,-1-1,1-1,-17 8,-16 4,-70 42,104-54,-32 17,-50 30,24-8,59-38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07:14:52.415"/>
    </inkml:context>
    <inkml:brush xml:id="br0">
      <inkml:brushProperty name="width" value="0.4" units="cm"/>
      <inkml:brushProperty name="height" value="0.8" units="cm"/>
      <inkml:brushProperty name="color" value="#FF40FF"/>
      <inkml:brushProperty name="tip" value="rectangle"/>
      <inkml:brushProperty name="rasterOp" value="maskPen"/>
      <inkml:brushProperty name="ignorePressure" value="1"/>
    </inkml:brush>
  </inkml:definitions>
  <inkml:trace contextRef="#ctx0" brushRef="#br0">167 4022,'1'-2,"-1"0,0 0,1 1,-1-1,1 0,0 1,0-1,0 1,-1-1,2 1,-1-1,0 1,0-1,0 1,0 0,1 0,-1 0,1-1,-1 1,3-1,38-19,-26 14,30-16,93-32,72-7,-185 54,102-32,-103 31,0-1,46-27,-44 17,-18 13,-1 1,19-10,44-15,2 4,76-18,-137 42,25-7,1-2,49-22,-14 5,-27 11,18-3,-42 15,34-15,153-65,-9 3,-183 75,-1 0,1-1,-1-1,-1 0,19-16,-16 12,1 1,30-14,9-6,-7 1,-27 19,-1-1,23-20,-33 24,2 0,-1 1,26-11,14-9,30-21,37-23,-37 23,-48 29,-20 12,-1-1,16-12,-19 13,0 1,0 0,16-6,-7 3,162-100,4-15,-144 94,-25 18,0 0,33-16,-39 23,0-1,0 0,-1-1,13-11,18-14,-37 29,0 1,0-1,-1 0,0 0,5-7,16-19,13-5,40-50,-52 55,60-76,-62 72,-7 9,39-44,-51 64,-1 0,1 0,-1 0,-1-1,1 1,-1-1,0 0,0 0,-1 0,0-1,-1 1,2-12,0-9,-2-1,-3-28,1 7,0 42,1 1,-1-1,-1 0,1 1,-1 0,-1-1,1 1,-6-11,-4-3,-19-27,0 1,15 18,-3-2,-26-60,36 71,0 2,-14-21,10 19,-13-31,-17-46,25 64,-5-15,-19-39,-4-35,37 97,-18-36,6 15,15 34,0 0,0 0,-2 0,1 1,-2 0,-9-10,4 4,-19-32,24 34,-1 0,-1 0,-19-19,-107-103,128 130,0 0,-1 0,0 1,-19-9,-7-4,19 11,0 0,-1 1,0 2,0-1,0 2,-1 0,1 2,-28-2,-177 3,113 2,92 0,1 1,-1 0,1 2,0 0,0 0,0 2,-15 7,-116 55,138-63,-1 1,1 1,0 0,0 0,-16 17,15-14,0-1,0 0,-21 12,6-6,-70 39,70-39,-52 23,0-1,50-23,-38 13,38-16,-40 20,-58 32,94-50,-65 16,62-19,-130 37,152-44,-13 5,-1-2,-45 5,67-11,0 1,0 0,1 0,-1 1,0-1,-6 5,6-4,0 0,0 0,0-1,0 1,0-1,-8 1,-84 8,18-8,56-3,1 2,-42 5,48-3,-1-2,-22 1,29-3,1 1,-1 0,1 1,-1 0,1 0,0 1,-1 0,1 1,0 0,-15 8,-44 25,43-24,-1 2,-29 22,28-15,1 1,1 1,2 2,-24 30,18-20,13-16,1 1,-17 30,-32 52,39-70,18-24,1 1,0-1,0 1,-6 13,-1 12,10-24,-1 0,0 0,-9 16,9-19,0 0,1 0,0 0,0 1,1-1,-2 9,-7 51,9-46,-3 50,5-46,-5 26,-9 54,6-58,1-16,2 0,-1 46,-6 18,12 226,1-311,0 0,1 0,0-1,5 17,-3-14,-1 1,2 15,-4-25,9 149,-4-82,-3-49,0 30,9 79,-13 475,1-605,0 0,0 1,0-1,0 0,0 1,0-1,0 0,0 1,0-1,0 0,0 1,0-1,0 0,0 1,1-1,-1 0,0 1,0-1,0 0,0 1,1-1,-1 0,0 0,0 1,1-1,-1 0,0 0,0 1,1-1,-1 0,0 0,1 0,-1 0,0 0,0 1,1-1,-1 0,0 0,1 0,0 0,15-8,17-20,-33 27,32-27,1 2,2 1,39-22,-39 24,36-15,-20 12,179-103,-89 67,-100 45,-21 9,179-80,-102 43,140-78,-141 76,7-4,-87 40,25-20,5-4,150-84,-93 60,22-10,-97 54,41-29,10-6,-28 24,32-18,-59 26,-19 14,0 0,1 0,-1 1,1 0,10-5,137-54,-131 54,1-1,-1 0,39-22,56-38,-72 39,1 3,67-30,15-8,19-9,-106 55,39-25,-34 18,44-29,-87 52,0 1,0-1,0 1,0-1,0 0,-1 0,1 0,-1 0,0 0,0-1,0 1,0-1,-1 1,1-1,-1 0,0 1,0-1,0-7,1-6,-1-1,-3-35,0 15,3 14,-1 6,0-1,0 0,-2 0,0 1,-2-1,-5-18,0 7,8 23,0 1,-1 0,0 0,0 0,-1 0,1 0,-1 1,0-1,-1 1,1 0,-1 0,0 0,-5-5,7 10,1-1,0 0,0 1,0-1,0 1,-1-1,1 1,0-1,0 1,-1 0,1 0,0 0,-1-1,1 1,0 1,-1-1,1 0,0 0,-1 0,1 1,0-1,0 0,-1 1,-1 1,-31 21,15-9,-26 18,35-24,0 0,-1-1,-19 10,-74 33,86-42,-141 59,116-53,-74 27,-189 98,202-96,25-8,-34 17,83-33,25-15,-1 1,0-2,0 1,-13 5,-73 34,61-28,-33 14,-74 29,60-23,-56 25,-42 25,70-25,95-53,-112 67,97-52,22-17,-1-1,1 0,-1-1,-10 7,-87 51,-6 3,68-41,-55 39,90-58,-186 117,154-98,-52 28,68-43,0 0,-26 4,13-2,30-9,1 0,0-1,-1 1,1 0,-1-1,1 0,-1 0,1 0,-1 0,1 0,-1-1,-4-1,7 2,-1-1,1 0,-1 0,1 0,-1 0,1-1,0 1,0 0,-1 0,1-1,0 1,0-1,0 1,1-1,-1 1,0-1,0 0,1 1,-1-1,1 0,0 1,-1-1,1 0,0 0,0-3,-1-28,1 18,0 0,-4-19,1 14,0-32,2 32,-4-31,-9-55,2-3,9 79,1 0,3-35,0 14,-1 48,1 0,-1 0,0 0,1 0,-1 0,1 0,0 0,0 1,0-1,1 0,-1 1,1-1,-1 0,1 1,0 0,0-1,0 1,0 0,0 0,0 0,1 0,-1 0,4-1,5-3,1 1,0 0,0 1,17-4,23-8,-36 10,1 0,26-5,21-7,-25 6,46-10,9-2,11-5,27-9,-46 0,-41 17,48-12,-64 25,48-22,14-8,-61 26,0 0,36-22,39-25,-72 42,1 1,46-16,-39 17,45-24,-65 29,37-12,5-2,49-22,-45 19,15-14,86-33,-88 35,15-6,-60 30,37-21,-13-4,20-8,-58 34,-9 7,-6 3,1 0,-1 0,0-1,0 0,0 0,0 0,-1-1,6-8,-4 6,0 0,0 1,8-8,19-18,-32 30,0 1,0-1,-1 0,1 1,0-1,-1 0,0 0,0 0,0 0,0-1,1-2,-2 4,0 1,0-1,-1 1,1-1,0 1,0-1,-1 1,1 0,-1-1,1 1,-1-1,1 1,-1 0,0-1,0 1,0 0,0 0,0 0,0 0,0 0,0 0,0 0,0 0,-2-1,-4-2,-1 0,1 0,-12-3,-4-3,10 4,0 1,-1 0,-23-4,15 3,17 5,0 0,0 0,0 0,0 1,0-1,1 1,-1 1,0-1,0 1,0 0,0 0,-9 3,2 2,0 0,1 0,-17 13,-57 41,59-41,-50 29,23-18,-28 13,18-11,-23 13,-98 37,-47 9,0-6,188-64,33-16,0 0,0 0,-17 4,-125 41,81-23,26-9,-105 50,35-17,-133 48,98-22,28-12,63-36,28-12,-39 14,-81 33,81-31,54-25,9-5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07:15:11.847"/>
    </inkml:context>
    <inkml:brush xml:id="br0">
      <inkml:brushProperty name="width" value="0.4" units="cm"/>
      <inkml:brushProperty name="height" value="0.8" units="cm"/>
      <inkml:brushProperty name="color" value="#00FDFF"/>
      <inkml:brushProperty name="tip" value="rectangle"/>
      <inkml:brushProperty name="rasterOp" value="maskPen"/>
      <inkml:brushProperty name="ignorePressure" value="1"/>
    </inkml:brush>
  </inkml:definitions>
  <inkml:trace contextRef="#ctx0" brushRef="#br0">1 2036,'10'1,"0"0,1 0,-1 1,0 0,0 1,0 0,0 1,-1 0,1 0,9 7,74 24,-1 5,-80-35,0-1,0 0,0-1,17 2,-14-3,0 1,20 7,-9-1,55 9,-25-6,-42-10,0 0,20 1,19 1,-35-1,1-2,24 0,-27-1,0 0,0 1,26 5,-29-3,0-2,0 1,20-2,-19 0,0 1,-1 0,16 3,-14-2,0 0,1 0,21-2,-22-1,0 2,0-1,24 6,-16-3,0 0,0-1,0-2,26-2,6 1,278 1,-239-13,-69 11,-1 0,33-8,-9 1,-25 4,27-9,8-2,-18 6,0-2,50-22,-17 6,-35 14,60-31,73-38,-158 76,0 0,-1-1,0 0,11-10,13-10,35-19,-20 16,36-26,58-75,-129 116,24-33,-17 21,23-34,-26 19,-2 5,11-7,1 2,3 2,59-60,-44 41,-37 47,-1 1,13-21,-2 2,-3 5,21-41,-36 62,0-3,2 1,-1 0,1 0,0 1,0-1,1 1,0 0,11-9,-8 7,0 0,-1-1,0-1,0 1,6-12,-5 8,1 0,12-14,56-62,-72 82,0 0,-1 0,9-15,14-18,-17 26,0 0,14-25,-10 14,0-4,-12 23,0 0,0 1,0-1,1 0,0 1,5-6,1-1,-1 0,0 0,-1-1,11-25,-16 32,-1 1,1 0,-1 0,-1-1,1 1,1-10,-3 14,0-1,0 0,0 1,-1-1,1 1,0-1,0 0,-1 1,1-1,-1 1,0-1,1 1,-1 0,0-1,0 1,0 0,0-1,0 1,0 0,0 0,0 0,0 0,-1 0,1 0,0 0,-1 0,-1 0,-15-7,-1 2,0 0,0 1,-40-5,50 9,-27-3,-1 2,-46 4,14 0,58-3,0 0,0-1,0 0,0-1,0 0,1 0,-11-6,7 4,-2-2,0 0,1-1,0-1,1 0,-19-15,-59-62,90 84,-2-4,8 8,10 8,-2 5,0-1,30 26,-25-23,-2 1,1 1,24 40,-31-45,-1-1,-1 1,0 1,-1-1,0 1,5 24,-1 0,-6-27,-1-1,-1 1,0-1,1 17,-2 23,-3 116,1-160,0 0,-1-1,1 1,-2-1,1 1,-1-1,-6 11,-30 40,25-39,3-4,-1-1,0-1,0 0,-19 13,-20 19,-39 56,69-76,17-19,-1-1,1 1,-1 1,2-1,-1 1,1-1,-1 1,-3 10,-12 49,-15 43,28-93,0-1,-2 1,1-1,-2 0,-19 25,19-27,1 0,-13 27,14-25,0 0,-18 23,-123 134,29-64,107-97,1-1,-2 0,0-1,0 0,0-1,-20 8,15-8,1 2,0 0,-18 13,25-14,1 1,1 0,-9 10,9-9,-1 0,-17 14,-169 115,155-117,21-11,-26 18,34-22,1 0,-19 8,3-2,60-10,-16-5,-1 0,1-1,-1-1,0 0,0-1,-1-1,17-8,35-8,-46 16,32-14,-19 7,-24 9,0 0,16-9,-12 5,0 1,23-7,-21 8,0-1,15-8,-13 5,-6 3,0-1,22-17,-30 21,6-5,1-2,-2 1,11-13,-16 17,1 0,0 1,0 0,8-6,14-12,43-36,18-18,-14 8,-38 37,-7 3,24-32,-20 23,-12 14,-15 18,0-1,-1 0,0-1,0 0,10-16,-3 1,1 0,1 2,36-40,-47 56,62-72,-55 65,0-2,10-16,-5 8,14-22,19-24,-38 53,-1-1,0 0,-1-1,13-33,15-26,13-25,-3 4,-26 54,5-9,-21 44,-1-1,7-18,5-12,-8 21,-6 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07:15:39.948"/>
    </inkml:context>
    <inkml:brush xml:id="br0">
      <inkml:brushProperty name="width" value="0.4" units="cm"/>
      <inkml:brushProperty name="height" value="0.8" units="cm"/>
      <inkml:brushProperty name="color" value="#FF2500"/>
      <inkml:brushProperty name="tip" value="rectangle"/>
      <inkml:brushProperty name="rasterOp" value="maskPen"/>
      <inkml:brushProperty name="ignorePressure" value="1"/>
    </inkml:brush>
  </inkml:definitions>
  <inkml:trace contextRef="#ctx0" brushRef="#br0">1 1971,'22'1,"0"1,0 1,0 1,35 12,-47-13,33 8,-18-5,32 12,-36-11,1-1,31 5,-29-7,-1 2,24 8,33 12,-33-14,0-1,91 7,-67-6,-45-9,1 1,40 0,869-4,-920-2,0 0,0-1,0 0,26-10,-5 2,-9 2,-1-2,0 0,-1-1,0-2,-1-1,-1-1,32-26,-49 35,0 0,-1-1,0 0,9-15,-8 13,-1 1,1-1,9-9,44-52,-55 64,1 1,-2-2,1 1,-1-1,0 1,5-12,9-19,16-14,-21 35,-1-1,15-33,-15 22,-1-1,-2-1,8-43,-10 33,13-92,-15 94,-2 25,1-30,-6-13,3-64,5 83,-4 24,0 0,0-14,-3-22,2-54,5 68,0-11,6-48,-5 25,-2 33,-2 19,1 0,1 0,12-31,-8 26,7-31,-8 26,1 0,26-52,-15 36,15-47,-35 91,0 0,0 0,0 0,0 1,-1-1,1 0,0 0,0 0,0 0,0 0,0 0,0 0,0 0,0 0,0 0,0 0,0 0,0 0,0 0,0 0,0 0,0 0,0 0,-1 0,1 0,0 0,0 0,0 0,0 0,0 0,0 0,0 0,0 0,0 0,0 0,0 0,0 0,0 0,0 0,0 0,-1 0,1 0,0 0,0-1,0 1,0 0,0 0,0 0,0 0,0 0,0 0,0 0,0 0,0 0,0 0,0 0,0 0,0 0,0 0,0 0,0 0,0-1,0 1,0 0,0 0,0 0,0 0,0 0,0 0,-8 4,-8 7,-9 14,-36 48,-15 15,35-46,-37 35,71-72,0-1,-1 1,0-1,-8 3,-15 8,-110 58,58-41,36-16,28-9,-1-2,0 0,0-1,-28 2,-82-2,98-4,23-2,1 1,0-1,-1 0,1-1,0 0,0 0,1-1,-1 0,1 0,-13-9,-10-6,9 6,1-1,-21-19,-20-14,53 41,0 0,0 1,-1 0,0 0,0 1,0 0,0 1,-1 0,1 1,-14-3,17 4,0 1,0-2,0 1,-1-1,-7-3,8 2,0 1,-1 0,1 0,-1 1,-7-1,-32-4,-14 0,-94 6,150 0,1 1,0-1,-1 1,1 0,0 0,0 0,0 0,0 0,0 1,-5 2,-29 24,2-2,-42 27,67-45,-1 1,1 0,1 0,-16 21,-3 2,-49 58,54-60,-33 57,32-47,9-14,2 0,-14 41,-5 11,-31 61,52-116,4-7,0-1,-1 0,0-1,-15 19,12-19,1 1,-15 31,2-5,-5 5,10-19,-17 35,18-27,-2-1,-1-1,-32 41,40-61,-22 19,24-24,0 1,1 1,-16 20,25-30,0 0,-1 0,1 0,0 1,0-1,0 0,-1 0,1 1,0-1,0 0,0 1,0-1,0 0,0 0,-1 1,1-1,0 0,0 1,0-1,0 0,0 1,0-1,0 0,0 1,1-1,-1 0,0 0,0 1,0-1,0 0,0 1,0-1,1 0,-1 0,0 1,0-1,13 2,16-6,26-13,-38 11,1 1,-1 0,28-3,49-5,-15 1,3 2,-38 4,60-1,-72 7,55-9,-47 5,-1 2,48 4,-15-1,793-1,-857 0,0-1,0 0,0-1,0 0,0 0,0-1,-1 0,1 0,-1 0,0-1,0-1,0 1,11-10,5-7,-2 0,26-33,-39 44,6-8,-2-1,0-1,16-38,-22 45,0-2,-1 0,6-25,0-2,-4 15,-1 0,-2-1,2-30,-2 40,-4 15,1 0,0 0,-1 0,1 1,-1-1,0 0,0-4,0 7,0-1,-1 0,1 0,0 0,-1 1,1-1,-1 0,1 0,-1 1,1-1,-1 0,1 1,-1-1,0 0,1 1,-1-1,0 1,1-1,-1 1,0 0,0-1,0 1,1 0,-1-1,0 1,0 0,0 0,-1 0,-18-2,-1 0,1 2,-23 2,-9 0,-802-2,841 1,0 1,0 1,1 0,-1 0,0 1,1 1,-16 8,-34 11,-134 42,162-54,26-9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07:19:37.103"/>
    </inkml:context>
    <inkml:brush xml:id="br0">
      <inkml:brushProperty name="width" value="0.2" units="cm"/>
      <inkml:brushProperty name="height" value="0.4" units="cm"/>
      <inkml:brushProperty name="color" value="#C4C400"/>
      <inkml:brushProperty name="tip" value="rectangle"/>
      <inkml:brushProperty name="rasterOp" value="maskPen"/>
      <inkml:brushProperty name="ignorePressure" value="1"/>
    </inkml:brush>
  </inkml:definitions>
  <inkml:trace contextRef="#ctx0" brushRef="#br0">998 1,'10'1,"-1"0,1 1,-1 1,1-1,-1 2,0-1,0 1,0 0,13 9,-9-5,1-1,27 10,-20-9,-1 1,37 21,-5-3,94 39,-144-65,54 24,1-3,109 28,-32-13,-47-24,-1-1,-77-10,0 0,-1 0,1 1,-1 0,1 0,-1 1,0 0,13 9,-15-10,5 3,1-1,0-1,0 0,1-1,-1 0,24 2,20 5,45 7,-70-16,-25-1,-1 0,1 0,-1 0,1 1,10 2,-15-2,0-1,1 1,-1-1,0 1,0 0,1 0,-1 0,0 0,0-1,0 2,0-1,0 0,0 0,-1 0,1 0,0 0,-1 1,1-1,0 0,-1 1,0-1,1 0,-1 1,0-1,0 1,1-1,-1 3,0 10,0-1,-1 1,0 0,-1 0,-1 0,-5 16,-34 74,22-59,-54 139,11-44,53-118,-11 38,17-50,1-1,-1-1,0 0,-1 0,-5 7,-13 25,3 9,1-3,-31 55,34-73,-16 40,-4 4,23-49,-15 38,21-46,1-1,-2 0,0 0,0-1,-2 0,1-1,-2 0,-19 18,-17 13,32-32,2 2,-1-1,-20 28,32-37,-1 0,1 0,-1 0,1 0,-1 0,0 0,0-1,-1 1,1-1,0 0,-1 0,0 0,1 0,-1-1,0 1,0-1,0 0,0 0,1-1,-1 1,-1-1,1 0,0 0,0 0,-5-1,-5-3,0 0,0 0,0-2,0 1,-18-12,23 12,-4-1,-1 1,0 0,-1 1,-16-2,12 2,-30-10,21 5,-53-10,2 0,-47-26,-80-27,144 48,22 8,-21-7,27 14,-66-9,-10-7,86 21,-44-13,12 2,55 15,0 0,0 0,0 0,0 0,0 0,0 0,0-1,0 1,0 0,1-1,-1 1,0 0,0-1,0 1,1-1,-1 0,0 1,0-1,1 1,-1-1,1 0,-1 0,0 1,1-1,-1 0,1 0,0 0,-1 1,1-1,0 0,-1 0,1 0,0 0,0 0,0 0,0 0,0 0,0 0,0 0,0 1,0-1,1 0,-1 0,0 0,0 0,1 0,-1 0,1 1,-1-1,1 0,-1 0,1 0,-1 1,1-1,0 0,3-4,0 0,1 0,-1 1,1-1,0 1,9-6,20-9,-25 15,1-1,-1 0,0 0,-1-1,1-1,-1 1,0-1,-1-1,9-9,4-8,44-42,-1 1,-36 36,-17 21,-2 0,1-1,-1 0,11-19,15-26,-26 45,0-1,-1 0,-1-1,0 0,0 1,-1-2,3-12,17-55,-16 54,7-29,-11 37,1-1,13-29,-11 30,-1 1,9-34,32-147,-31 140,-12 44,-1-1,0 1,-1-1,2-28,-5 40,1 0,-1-1,0 1,1 0,0-1,0 1,0 0,2-6,-2 8,-1 1,1-1,-1 0,1 1,-1-1,1 0,-1 1,1-1,-1 1,1-1,0 1,-1-1,1 1,0 0,0-1,-1 1,1 0,0-1,0 1,0 0,-1 0,1 0,0 0,0 0,0 0,-1 0,1 0,0 0,0 0,0 0,-1 0,1 1,0-1,0 0,0 0,-1 1,1-1,0 1,-1-1,1 1,0 0,196 127,-38-47,-114-60,-8-7,0-1,1-2,61 10,-65-15,60 9,38 0,-95-10,13 2,-35-6,0 1,0 1,0 0,0 1,18 7,-18-5,1-1,0-1,-1 0,26 1,16 1,-52-5,1 0,-1 1,1-1,-1 1,0 0,1 1,8 5,-13-7,1 1,-1-1,1 1,-1 0,0 0,0-1,0 1,0 0,0 0,0 0,0 0,-1 0,1 1,-1-1,1 0,-1 0,0 0,0 0,0 1,0-1,0 0,-1 0,0 4,-1 1,0 0,0 0,-1 0,1-1,-8 13,-15 21,9-12,-24 31,16-25,1 2,2 1,-26 64,31-68,-101 181,107-197,-11 30,-7 14,-21 50,23-63,16-27,-2 0,0 0,-1-1,-28 31,39-49,0 1,-1-1,1 0,-1 0,1 0,-1-1,0 1,0-1,0 1,0-1,0 0,0 0,0 0,0-1,-1 1,1-1,0 0,0 1,0-1,-1-1,1 1,0 0,-6-2,-3-3,0 1,1-1,0-1,-21-14,-12-5,-2 6,-93-23,55 28,-7 1,-78-22,48 9,-25-1,132 25,-1-1,0 0,0-1,1-1,0 0,-16-8,29 13,0-1,0 1,0-1,0 1,1-1,-1 1,0-1,0 1,0-1,1 0,-1 1,0-1,1 0,-1 0,1 1,-1-1,1 0,-1 0,1 0,0 0,-1 0,1 0,0 0,0 0,-1 0,1 0,0 0,0 0,0 0,0 0,1 1,-1-1,0 0,0 0,0 0,1 0,-1 0,1-1,2-2,1 0,-1 0,1 0,0 1,0-1,5-3,14-13,-11 4,4-8,2 2,23-24,-20 23,32-43,-37 43,-2-1,0 0,-2-1,16-45,68-209,-54 187,-42 90,1 1,-1 0,0 0,1-1,-1 1,1 0,0 0,-1 0,1 0,0 0,0 0,0 0,0 0,0 0,0 0,0 0,0 0,0 1,0-1,0 0,0 1,0-1,1 1,-1-1,0 1,0 0,1 0,-1-1,0 1,1 0,-1 0,0 0,1 0,1 1,4 1,0 0,0 0,-1 1,1 0,8 5,10 4,34 9,-18-6,59 13,-50-14,10 1,-37-11,0 0,0 2,-1 1,31 13,-37-13,1 0,0-1,21 5,-4-7,-27-4,1 1,0 0,-1 0,1 1,0 0,9 4,-12-4,0 1,0 0,0-1,0 2,0-1,-1 0,8 8,-10-8,0 0,0 0,0 1,0-1,-1 0,1 1,-1-1,0 1,0-1,0 1,0 0,-1-1,1 5,-1 1,0-1,0 0,-1 0,0 0,0 0,-1-1,0 1,-6 15,-1-4,-1 0,-14 19,23-37,-54 96,32-54,16-28,-2 0,-16 25,17-29,2 0,-1 0,1 1,-4 13,4-10,-1 0,-9 13,-3 2,-1-2,-45 49,62-74,-1-1,1 0,-1 0,1 0,-1-1,1 1,-1-1,0 0,0 0,0 0,0 0,1-1,-1 1,0-1,0 0,0-1,-8 0,-2-1,1-1,0 0,-25-9,-109-37,23 12,96 27,17 7,1-1,0 0,1 0,-1 0,1-1,-12-9,19 13,1-1,-1 1,1-1,-1 1,1-1,0 0,0 0,0 1,0-1,0 0,0 0,0 0,1 0,-1 0,0-3,1 2,0 0,0 0,1 0,-1 0,1 0,-1 0,1 0,0 0,0 0,1 0,-1 0,0 1,3-5,7-7,1 0,0 0,0 1,21-16,12-14,-18 15,-10 12,-1-2,0 1,20-32,-18 16,23-54,-41 86,1 0,-1 0,1 0,-1 0,0 0,1 0,0 0,-1 0,1 0,0 1,-1-1,1 0,0 0,0 1,-1-1,1 0,0 1,0-1,2 0,-2 1,0 0,-1 0,1 0,0 0,0 0,0 0,-1 0,1 1,0-1,0 0,0 1,-1-1,1 0,0 1,0-1,-1 1,1-1,-1 1,2 0,4 6,-1-1,0 1,0 0,4 10,-1-4,9 9,1-1,0-1,25 21,-36-35,-3-3,1 0,-1 0,0 0,1-1,0 0,-1 0,1 0,10 2,43 7,-43-9,16 1,1-1,34-3,-12-1,-46 2,-1-1,1-1,0 1,-1-1,1 0,-1-1,0 0,0 0,0-1,13-8,5-6,31-29,-45 38,75-75,-77 74,0-1,0 0,-1-1,-1 0,0-1,7-17,-13 29,-1 1,0 0,0 0,0 0,0 0,0-1,0 1,1 0,-1 0,0 0,0 0,0-1,0 1,0 0,0 0,0 0,0-1,0 1,0 0,0 0,0 0,0-1,0 1,0 0,0 0,0 0,0-1,0 1,0 0,0 0,0 0,-1-1,1 1,0 0,0 0,0 0,0 0,0 0,0-1,-1 1,1 0,-10 5,-14 16,20-17,-139 107,100-79,10-11,0-2,-1-1,-43 16,-132 49,170-66,-14 8,-90 27,111-44,14-4,0 1,-25 10,30-10,0-1,0-1,-25 3,30-4,-78 9,72-8,0 1,0 0,0 1,0 1,-14 8,10-6,-80 29,72-27,-32 9,32-11,-37 16,21-6,0-2,-1-2,0-2,-51 8,7-8,-42 16,27-4,99-23,-17 0,19-4,11-7,5-1,15-12,1 1,60-31,-70 42,0-2,-1-1,-1 0,21-21,-7 8,-19 15,0 0,0-1,23-29,-30 34,1-1,1 1,-1 0,2 1,-1 0,1 0,10-5,-7 4,0 0,-1-1,16-15,46-38,-39 32,-26 22,1 0,-2 0,1-1,9-12,26-32,-32 40,0 0,16-25,11-24,50-89,-89 150,80-150,-65 123,13-35,-20 46,15-48,-15 41,0 0,15-27,-19 45,-1 0,1 0,0 0,1 0,-1 1,1 0,0 0,1 0,-1 0,1 1,0 0,8-4,28-16,-33 19,-1-1,1 1,0 1,0 0,0 0,1 1,0 0,-1 0,1 1,13-1,28 2,108 3,-85 11,-48-9,3-1,39 2,-40-4,30 5,-9 0,-27-3,28 7,2 1,33 2,-11-2,-68-10,0-1,-1 2,1-1,-1 0,1 1,5 3,-5-2,1-1,-1 0,1 0,8 1,-3-2,-1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07:19:50.857"/>
    </inkml:context>
    <inkml:brush xml:id="br0">
      <inkml:brushProperty name="width" value="0.3" units="cm"/>
      <inkml:brushProperty name="height" value="0.6" units="cm"/>
      <inkml:brushProperty name="color" value="#C4C400"/>
      <inkml:brushProperty name="tip" value="rectangle"/>
      <inkml:brushProperty name="rasterOp" value="maskPen"/>
      <inkml:brushProperty name="ignorePressure" value="1"/>
    </inkml:brush>
  </inkml:definitions>
  <inkml:trace contextRef="#ctx0" brushRef="#br0">1 18,'81'-2,"88"4,-129 4,19 0,1361-6,-1321-13,-64 14,-17-1,0 0,-1-1,1 0,18-5,-12 2,0 1,0 2,0 0,32 3,4 0,520-2,-481 13,-68-12,54 7,-50-4,0-2,58-3,-22-1,1 8,-49-3,31 1,-31-3,28 4,-28-2,29 1,85 8,-111-12,27 6,-27-3,28 0,22-4,100 2,-129 5,-25-3,34 1,75 8,-103-12,0 1,37 7,-34-4,1-2,60-3,-26-1,519 2,-486-13,-83 13,25-2,-31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07:20:18.3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1,'20'0,"39"0,75 9,-108-7,1-1,27-2,-23 0,31 3,-24 3,-22-2,30 0,54 8,-73-10,40 6,-43-4,32-2,-35-1,-1 0,33 6,-23-2,1-2,-1 0,39-4,-6 0,30-10,1106 13,-1088 11,-25-14,95 4,-142 3,23 0,-6-6,77 2,-92 4,-16-2,32 1,688-5,-387 1,-247-11,31 0,485 11,-527-12,925 13,-912 11,431-13,-534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07:20:26.280"/>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2,'69'-2,"74"4,-107 3,17 1,59 5,-22 0,-67-10,-1 1,24 4,6-2,-39-4,-1 0,24 5,-12-1,1-2,0 0,48-4,-13 0,1545 2,-1506 12,-27-14,79 4,-111 3,31 1,360-7,-327 13,598-12,-697 0,-1 1,0-1,0 1,1 0,-1 1,0-1,5 4,-4-3,-1 0,1 0,0-1,0 0,-1 1,7-1,61-1,-45-1,30 2,-19 4,-22-2,30 0,239-3,-273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52D82-1E1A-44EB-B08D-69F8CAF314D7}" type="datetimeFigureOut">
              <a:rPr lang="en-US" smtClean="0"/>
              <a:t>3/13/24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B4E34B-87B0-42EB-AA25-E9D5BD2188B1}" type="slidenum">
              <a:rPr lang="en-US" smtClean="0"/>
              <a:t>‹#›</a:t>
            </a:fld>
            <a:endParaRPr lang="en-US"/>
          </a:p>
        </p:txBody>
      </p:sp>
    </p:spTree>
    <p:extLst>
      <p:ext uri="{BB962C8B-B14F-4D97-AF65-F5344CB8AC3E}">
        <p14:creationId xmlns:p14="http://schemas.microsoft.com/office/powerpoint/2010/main" val="1114229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lvl1pPr>
              <a:defRPr>
                <a:solidFill>
                  <a:srgbClr val="002855"/>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rgbClr val="C99700"/>
                </a:solidFill>
              </a:defRPr>
            </a:lvl1pPr>
            <a:lvl2pPr marL="457182" indent="0" algn="ctr">
              <a:buNone/>
              <a:defRPr>
                <a:solidFill>
                  <a:schemeClr val="tx1">
                    <a:tint val="75000"/>
                  </a:schemeClr>
                </a:solidFill>
              </a:defRPr>
            </a:lvl2pPr>
            <a:lvl3pPr marL="914365" indent="0" algn="ctr">
              <a:buNone/>
              <a:defRPr>
                <a:solidFill>
                  <a:schemeClr val="tx1">
                    <a:tint val="75000"/>
                  </a:schemeClr>
                </a:solidFill>
              </a:defRPr>
            </a:lvl3pPr>
            <a:lvl4pPr marL="1371547" indent="0" algn="ctr">
              <a:buNone/>
              <a:defRPr>
                <a:solidFill>
                  <a:schemeClr val="tx1">
                    <a:tint val="75000"/>
                  </a:schemeClr>
                </a:solidFill>
              </a:defRPr>
            </a:lvl4pPr>
            <a:lvl5pPr marL="1828729" indent="0" algn="ctr">
              <a:buNone/>
              <a:defRPr>
                <a:solidFill>
                  <a:schemeClr val="tx1">
                    <a:tint val="75000"/>
                  </a:schemeClr>
                </a:solidFill>
              </a:defRPr>
            </a:lvl5pPr>
            <a:lvl6pPr marL="2285912" indent="0" algn="ctr">
              <a:buNone/>
              <a:defRPr>
                <a:solidFill>
                  <a:schemeClr val="tx1">
                    <a:tint val="75000"/>
                  </a:schemeClr>
                </a:solidFill>
              </a:defRPr>
            </a:lvl6pPr>
            <a:lvl7pPr marL="2743095" indent="0" algn="ctr">
              <a:buNone/>
              <a:defRPr>
                <a:solidFill>
                  <a:schemeClr val="tx1">
                    <a:tint val="75000"/>
                  </a:schemeClr>
                </a:solidFill>
              </a:defRPr>
            </a:lvl7pPr>
            <a:lvl8pPr marL="3200277" indent="0" algn="ctr">
              <a:buNone/>
              <a:defRPr>
                <a:solidFill>
                  <a:schemeClr val="tx1">
                    <a:tint val="75000"/>
                  </a:schemeClr>
                </a:solidFill>
              </a:defRPr>
            </a:lvl8pPr>
            <a:lvl9pPr marL="365745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21607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70" descr="C:\document\CounterACT\web-CounterACT\Final Work from Sarah\images\WebLogo.png">
            <a:extLst>
              <a:ext uri="{FF2B5EF4-FFF2-40B4-BE49-F238E27FC236}">
                <a16:creationId xmlns:a16="http://schemas.microsoft.com/office/drawing/2014/main" id="{A386A7EE-0A03-643D-F876-5AD155CD4CB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12503" y="6265862"/>
            <a:ext cx="2438400" cy="51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050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1333502"/>
            <a:ext cx="2743201" cy="47926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1333502"/>
            <a:ext cx="8026400" cy="4792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70" descr="C:\document\CounterACT\web-CounterACT\Final Work from Sarah\images\WebLogo.png">
            <a:extLst>
              <a:ext uri="{FF2B5EF4-FFF2-40B4-BE49-F238E27FC236}">
                <a16:creationId xmlns:a16="http://schemas.microsoft.com/office/drawing/2014/main" id="{2C7A22CC-2A88-5D62-B75E-2B433AB5FD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12503" y="6265862"/>
            <a:ext cx="2438400" cy="51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20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066800"/>
          </a:xfrm>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70" descr="C:\document\CounterACT\web-CounterACT\Final Work from Sarah\images\WebLogo.png">
            <a:extLst>
              <a:ext uri="{FF2B5EF4-FFF2-40B4-BE49-F238E27FC236}">
                <a16:creationId xmlns:a16="http://schemas.microsoft.com/office/drawing/2014/main" id="{FF64888A-4DC2-2585-4844-0D11069D2B0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12503" y="6265862"/>
            <a:ext cx="2438400" cy="51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78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solidFill>
                  <a:srgbClr val="002855"/>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C99700"/>
                </a:solidFill>
              </a:defRPr>
            </a:lvl1pPr>
            <a:lvl2pPr marL="457182" indent="0">
              <a:buNone/>
              <a:defRPr sz="1800">
                <a:solidFill>
                  <a:schemeClr val="tx1">
                    <a:tint val="75000"/>
                  </a:schemeClr>
                </a:solidFill>
              </a:defRPr>
            </a:lvl2pPr>
            <a:lvl3pPr marL="914365" indent="0">
              <a:buNone/>
              <a:defRPr sz="1600">
                <a:solidFill>
                  <a:schemeClr val="tx1">
                    <a:tint val="75000"/>
                  </a:schemeClr>
                </a:solidFill>
              </a:defRPr>
            </a:lvl3pPr>
            <a:lvl4pPr marL="1371547" indent="0">
              <a:buNone/>
              <a:defRPr sz="1400">
                <a:solidFill>
                  <a:schemeClr val="tx1">
                    <a:tint val="75000"/>
                  </a:schemeClr>
                </a:solidFill>
              </a:defRPr>
            </a:lvl4pPr>
            <a:lvl5pPr marL="1828729" indent="0">
              <a:buNone/>
              <a:defRPr sz="1400">
                <a:solidFill>
                  <a:schemeClr val="tx1">
                    <a:tint val="75000"/>
                  </a:schemeClr>
                </a:solidFill>
              </a:defRPr>
            </a:lvl5pPr>
            <a:lvl6pPr marL="2285912" indent="0">
              <a:buNone/>
              <a:defRPr sz="1400">
                <a:solidFill>
                  <a:schemeClr val="tx1">
                    <a:tint val="75000"/>
                  </a:schemeClr>
                </a:solidFill>
              </a:defRPr>
            </a:lvl6pPr>
            <a:lvl7pPr marL="2743095" indent="0">
              <a:buNone/>
              <a:defRPr sz="1400">
                <a:solidFill>
                  <a:schemeClr val="tx1">
                    <a:tint val="75000"/>
                  </a:schemeClr>
                </a:solidFill>
              </a:defRPr>
            </a:lvl7pPr>
            <a:lvl8pPr marL="3200277" indent="0">
              <a:buNone/>
              <a:defRPr sz="1400">
                <a:solidFill>
                  <a:schemeClr val="tx1">
                    <a:tint val="75000"/>
                  </a:schemeClr>
                </a:solidFill>
              </a:defRPr>
            </a:lvl8pPr>
            <a:lvl9pPr marL="365745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030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58905"/>
            <a:ext cx="5384799" cy="4767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2" y="1358905"/>
            <a:ext cx="5384799" cy="4767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70" descr="C:\document\CounterACT\web-CounterACT\Final Work from Sarah\images\WebLogo.png">
            <a:extLst>
              <a:ext uri="{FF2B5EF4-FFF2-40B4-BE49-F238E27FC236}">
                <a16:creationId xmlns:a16="http://schemas.microsoft.com/office/drawing/2014/main" id="{3C540073-CD1B-730A-AC23-9D940E8B1C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12503" y="6265862"/>
            <a:ext cx="2438400" cy="51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98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370013"/>
            <a:ext cx="5386917" cy="639762"/>
          </a:xfrm>
        </p:spPr>
        <p:txBody>
          <a:bodyPr anchor="b"/>
          <a:lstStyle>
            <a:lvl1pPr marL="0" indent="0">
              <a:buNone/>
              <a:defRPr sz="2400" b="1"/>
            </a:lvl1pPr>
            <a:lvl2pPr marL="457182" indent="0">
              <a:buNone/>
              <a:defRPr sz="2000" b="1"/>
            </a:lvl2pPr>
            <a:lvl3pPr marL="914365" indent="0">
              <a:buNone/>
              <a:defRPr sz="1800" b="1"/>
            </a:lvl3pPr>
            <a:lvl4pPr marL="1371547" indent="0">
              <a:buNone/>
              <a:defRPr sz="1600" b="1"/>
            </a:lvl4pPr>
            <a:lvl5pPr marL="1828729" indent="0">
              <a:buNone/>
              <a:defRPr sz="1600" b="1"/>
            </a:lvl5pPr>
            <a:lvl6pPr marL="2285912" indent="0">
              <a:buNone/>
              <a:defRPr sz="1600" b="1"/>
            </a:lvl6pPr>
            <a:lvl7pPr marL="2743095" indent="0">
              <a:buNone/>
              <a:defRPr sz="1600" b="1"/>
            </a:lvl7pPr>
            <a:lvl8pPr marL="3200277" indent="0">
              <a:buNone/>
              <a:defRPr sz="1600" b="1"/>
            </a:lvl8pPr>
            <a:lvl9pPr marL="365745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12953"/>
            <a:ext cx="5386917" cy="4113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1" y="1373188"/>
            <a:ext cx="5389033" cy="639762"/>
          </a:xfrm>
        </p:spPr>
        <p:txBody>
          <a:bodyPr anchor="b"/>
          <a:lstStyle>
            <a:lvl1pPr marL="0" indent="0">
              <a:buNone/>
              <a:defRPr sz="2400" b="1"/>
            </a:lvl1pPr>
            <a:lvl2pPr marL="457182" indent="0">
              <a:buNone/>
              <a:defRPr sz="2000" b="1"/>
            </a:lvl2pPr>
            <a:lvl3pPr marL="914365" indent="0">
              <a:buNone/>
              <a:defRPr sz="1800" b="1"/>
            </a:lvl3pPr>
            <a:lvl4pPr marL="1371547" indent="0">
              <a:buNone/>
              <a:defRPr sz="1600" b="1"/>
            </a:lvl4pPr>
            <a:lvl5pPr marL="1828729" indent="0">
              <a:buNone/>
              <a:defRPr sz="1600" b="1"/>
            </a:lvl5pPr>
            <a:lvl6pPr marL="2285912" indent="0">
              <a:buNone/>
              <a:defRPr sz="1600" b="1"/>
            </a:lvl6pPr>
            <a:lvl7pPr marL="2743095" indent="0">
              <a:buNone/>
              <a:defRPr sz="1600" b="1"/>
            </a:lvl7pPr>
            <a:lvl8pPr marL="3200277" indent="0">
              <a:buNone/>
              <a:defRPr sz="1600" b="1"/>
            </a:lvl8pPr>
            <a:lvl9pPr marL="36574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1" y="2012953"/>
            <a:ext cx="5389033" cy="4113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70" descr="C:\document\CounterACT\web-CounterACT\Final Work from Sarah\images\WebLogo.png">
            <a:extLst>
              <a:ext uri="{FF2B5EF4-FFF2-40B4-BE49-F238E27FC236}">
                <a16:creationId xmlns:a16="http://schemas.microsoft.com/office/drawing/2014/main" id="{DD6DE25E-4E34-9F7B-43E6-9AA3B542A3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12503" y="6265862"/>
            <a:ext cx="2438400" cy="51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256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70" descr="C:\document\CounterACT\web-CounterACT\Final Work from Sarah\images\WebLogo.png">
            <a:extLst>
              <a:ext uri="{FF2B5EF4-FFF2-40B4-BE49-F238E27FC236}">
                <a16:creationId xmlns:a16="http://schemas.microsoft.com/office/drawing/2014/main" id="{86DA0054-7A70-24BF-FA9A-FAC851CD795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12503" y="6265862"/>
            <a:ext cx="2438400" cy="51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11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0" descr="C:\document\CounterACT\web-CounterACT\Final Work from Sarah\images\WebLogo.png">
            <a:extLst>
              <a:ext uri="{FF2B5EF4-FFF2-40B4-BE49-F238E27FC236}">
                <a16:creationId xmlns:a16="http://schemas.microsoft.com/office/drawing/2014/main" id="{65CCA698-B1EA-93F1-AD26-C9DF795813E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12503" y="6265862"/>
            <a:ext cx="2438400" cy="51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36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3398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6" y="1346205"/>
            <a:ext cx="6815667" cy="4779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501905"/>
            <a:ext cx="4011084" cy="3624263"/>
          </a:xfrm>
        </p:spPr>
        <p:txBody>
          <a:bodyPr/>
          <a:lstStyle>
            <a:lvl1pPr marL="0" indent="0">
              <a:buNone/>
              <a:defRPr sz="1400"/>
            </a:lvl1pPr>
            <a:lvl2pPr marL="457182" indent="0">
              <a:buNone/>
              <a:defRPr sz="1200"/>
            </a:lvl2pPr>
            <a:lvl3pPr marL="914365" indent="0">
              <a:buNone/>
              <a:defRPr sz="1000"/>
            </a:lvl3pPr>
            <a:lvl4pPr marL="1371547" indent="0">
              <a:buNone/>
              <a:defRPr sz="900"/>
            </a:lvl4pPr>
            <a:lvl5pPr marL="1828729" indent="0">
              <a:buNone/>
              <a:defRPr sz="900"/>
            </a:lvl5pPr>
            <a:lvl6pPr marL="2285912" indent="0">
              <a:buNone/>
              <a:defRPr sz="900"/>
            </a:lvl6pPr>
            <a:lvl7pPr marL="2743095" indent="0">
              <a:buNone/>
              <a:defRPr sz="900"/>
            </a:lvl7pPr>
            <a:lvl8pPr marL="3200277" indent="0">
              <a:buNone/>
              <a:defRPr sz="900"/>
            </a:lvl8pPr>
            <a:lvl9pPr marL="3657459" indent="0">
              <a:buNone/>
              <a:defRPr sz="900"/>
            </a:lvl9pPr>
          </a:lstStyle>
          <a:p>
            <a:pPr lvl="0"/>
            <a:r>
              <a:rPr lang="en-US"/>
              <a:t>Click to edit Master text styles</a:t>
            </a:r>
          </a:p>
        </p:txBody>
      </p:sp>
      <p:pic>
        <p:nvPicPr>
          <p:cNvPr id="5" name="Picture 70" descr="C:\document\CounterACT\web-CounterACT\Final Work from Sarah\images\WebLogo.png">
            <a:extLst>
              <a:ext uri="{FF2B5EF4-FFF2-40B4-BE49-F238E27FC236}">
                <a16:creationId xmlns:a16="http://schemas.microsoft.com/office/drawing/2014/main" id="{16F87114-C9BF-AD7D-74D8-3679C8B54B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12503" y="6265862"/>
            <a:ext cx="2438400" cy="51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89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9" y="1374775"/>
            <a:ext cx="7315200" cy="4114800"/>
          </a:xfrm>
        </p:spPr>
        <p:txBody>
          <a:bodyPr/>
          <a:lstStyle>
            <a:lvl1pPr marL="0" indent="0">
              <a:buNone/>
              <a:defRPr sz="3200"/>
            </a:lvl1pPr>
            <a:lvl2pPr marL="457182" indent="0">
              <a:buNone/>
              <a:defRPr sz="2800"/>
            </a:lvl2pPr>
            <a:lvl3pPr marL="914365" indent="0">
              <a:buNone/>
              <a:defRPr sz="2400"/>
            </a:lvl3pPr>
            <a:lvl4pPr marL="1371547" indent="0">
              <a:buNone/>
              <a:defRPr sz="2000"/>
            </a:lvl4pPr>
            <a:lvl5pPr marL="1828729" indent="0">
              <a:buNone/>
              <a:defRPr sz="2000"/>
            </a:lvl5pPr>
            <a:lvl6pPr marL="2285912" indent="0">
              <a:buNone/>
              <a:defRPr sz="2000"/>
            </a:lvl6pPr>
            <a:lvl7pPr marL="2743095" indent="0">
              <a:buNone/>
              <a:defRPr sz="2000"/>
            </a:lvl7pPr>
            <a:lvl8pPr marL="3200277" indent="0">
              <a:buNone/>
              <a:defRPr sz="2000"/>
            </a:lvl8pPr>
            <a:lvl9pPr marL="3657459" indent="0">
              <a:buNone/>
              <a:defRPr sz="2000"/>
            </a:lvl9pPr>
          </a:lstStyle>
          <a:p>
            <a:r>
              <a:rPr lang="en-US"/>
              <a:t>Click icon to add picture</a:t>
            </a:r>
          </a:p>
        </p:txBody>
      </p:sp>
      <p:sp>
        <p:nvSpPr>
          <p:cNvPr id="4" name="Text Placeholder 3"/>
          <p:cNvSpPr>
            <a:spLocks noGrp="1"/>
          </p:cNvSpPr>
          <p:nvPr>
            <p:ph type="body" sz="half" idx="2"/>
          </p:nvPr>
        </p:nvSpPr>
        <p:spPr>
          <a:xfrm>
            <a:off x="2389719" y="5489575"/>
            <a:ext cx="7315200" cy="581026"/>
          </a:xfrm>
        </p:spPr>
        <p:txBody>
          <a:bodyPr/>
          <a:lstStyle>
            <a:lvl1pPr marL="0" indent="0">
              <a:buNone/>
              <a:defRPr sz="1400"/>
            </a:lvl1pPr>
            <a:lvl2pPr marL="457182" indent="0">
              <a:buNone/>
              <a:defRPr sz="1200"/>
            </a:lvl2pPr>
            <a:lvl3pPr marL="914365" indent="0">
              <a:buNone/>
              <a:defRPr sz="1000"/>
            </a:lvl3pPr>
            <a:lvl4pPr marL="1371547" indent="0">
              <a:buNone/>
              <a:defRPr sz="900"/>
            </a:lvl4pPr>
            <a:lvl5pPr marL="1828729" indent="0">
              <a:buNone/>
              <a:defRPr sz="900"/>
            </a:lvl5pPr>
            <a:lvl6pPr marL="2285912" indent="0">
              <a:buNone/>
              <a:defRPr sz="900"/>
            </a:lvl6pPr>
            <a:lvl7pPr marL="2743095" indent="0">
              <a:buNone/>
              <a:defRPr sz="900"/>
            </a:lvl7pPr>
            <a:lvl8pPr marL="3200277" indent="0">
              <a:buNone/>
              <a:defRPr sz="900"/>
            </a:lvl8pPr>
            <a:lvl9pPr marL="3657459" indent="0">
              <a:buNone/>
              <a:defRPr sz="900"/>
            </a:lvl9pPr>
          </a:lstStyle>
          <a:p>
            <a:pPr lvl="0"/>
            <a:r>
              <a:rPr lang="en-US"/>
              <a:t>Click to edit Master text styles</a:t>
            </a:r>
          </a:p>
        </p:txBody>
      </p:sp>
      <p:sp>
        <p:nvSpPr>
          <p:cNvPr id="9" name="Title 1"/>
          <p:cNvSpPr>
            <a:spLocks noGrp="1"/>
          </p:cNvSpPr>
          <p:nvPr>
            <p:ph type="title"/>
          </p:nvPr>
        </p:nvSpPr>
        <p:spPr>
          <a:xfrm>
            <a:off x="609600" y="76200"/>
            <a:ext cx="10972800" cy="1066800"/>
          </a:xfrm>
        </p:spPr>
        <p:txBody>
          <a:bodyPr/>
          <a:lstStyle/>
          <a:p>
            <a:r>
              <a:rPr lang="en-US"/>
              <a:t>Click to edit Master title style</a:t>
            </a:r>
          </a:p>
        </p:txBody>
      </p:sp>
      <p:pic>
        <p:nvPicPr>
          <p:cNvPr id="2" name="Picture 70" descr="C:\document\CounterACT\web-CounterACT\Final Work from Sarah\images\WebLogo.png">
            <a:extLst>
              <a:ext uri="{FF2B5EF4-FFF2-40B4-BE49-F238E27FC236}">
                <a16:creationId xmlns:a16="http://schemas.microsoft.com/office/drawing/2014/main" id="{AAA7C1B6-84AC-E86D-0AE7-4740EC0CC0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12503" y="6265862"/>
            <a:ext cx="2438400" cy="51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535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1"/>
          <p:cNvSpPr>
            <a:spLocks noChangeArrowheads="1"/>
          </p:cNvSpPr>
          <p:nvPr/>
        </p:nvSpPr>
        <p:spPr bwMode="auto">
          <a:xfrm>
            <a:off x="0" y="0"/>
            <a:ext cx="12192000" cy="1346200"/>
          </a:xfrm>
          <a:prstGeom prst="rect">
            <a:avLst/>
          </a:prstGeom>
          <a:gradFill flip="none" rotWithShape="1">
            <a:gsLst>
              <a:gs pos="20000">
                <a:srgbClr val="002855"/>
              </a:gs>
              <a:gs pos="100000">
                <a:srgbClr val="002855">
                  <a:alpha val="70000"/>
                </a:srgbClr>
              </a:gs>
            </a:gsLst>
            <a:lin ang="0" scaled="1"/>
            <a:tileRect/>
          </a:gradFill>
          <a:ln>
            <a:noFill/>
          </a:ln>
          <a:effectLst/>
        </p:spPr>
        <p:txBody>
          <a:bodyPr wrap="none" anchor="ctr"/>
          <a:lstStyle/>
          <a:p>
            <a:endParaRPr lang="en-US" sz="1800" dirty="0"/>
          </a:p>
        </p:txBody>
      </p:sp>
      <p:cxnSp>
        <p:nvCxnSpPr>
          <p:cNvPr id="9" name="Straight Connector 8"/>
          <p:cNvCxnSpPr>
            <a:cxnSpLocks noChangeShapeType="1"/>
          </p:cNvCxnSpPr>
          <p:nvPr/>
        </p:nvCxnSpPr>
        <p:spPr bwMode="auto">
          <a:xfrm>
            <a:off x="0" y="1282700"/>
            <a:ext cx="12192000" cy="0"/>
          </a:xfrm>
          <a:prstGeom prst="line">
            <a:avLst/>
          </a:prstGeom>
          <a:noFill/>
          <a:ln w="127000">
            <a:solidFill>
              <a:srgbClr val="C997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 name="Title Placeholder 1"/>
          <p:cNvSpPr>
            <a:spLocks noGrp="1"/>
          </p:cNvSpPr>
          <p:nvPr>
            <p:ph type="title"/>
          </p:nvPr>
        </p:nvSpPr>
        <p:spPr>
          <a:xfrm>
            <a:off x="609600" y="76200"/>
            <a:ext cx="109728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346205"/>
            <a:ext cx="10972800" cy="4749801"/>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040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65" rtl="0" eaLnBrk="1" latinLnBrk="0" hangingPunct="1">
        <a:spcBef>
          <a:spcPct val="0"/>
        </a:spcBef>
        <a:buNone/>
        <a:defRPr sz="4400" kern="1200">
          <a:solidFill>
            <a:srgbClr val="C99700"/>
          </a:solidFill>
          <a:latin typeface="+mj-lt"/>
          <a:ea typeface="+mj-ea"/>
          <a:cs typeface="+mj-cs"/>
        </a:defRPr>
      </a:lvl1pPr>
    </p:titleStyle>
    <p:bodyStyle>
      <a:lvl1pPr marL="342887" indent="-342887" algn="l" defTabSz="914365" rtl="0" eaLnBrk="1" latinLnBrk="0" hangingPunct="1">
        <a:spcBef>
          <a:spcPct val="20000"/>
        </a:spcBef>
        <a:buClr>
          <a:srgbClr val="002855"/>
        </a:buClr>
        <a:buFont typeface="Arial" pitchFamily="34" charset="0"/>
        <a:buChar char="•"/>
        <a:defRPr sz="3200" kern="1200">
          <a:solidFill>
            <a:srgbClr val="002855"/>
          </a:solidFill>
          <a:latin typeface="+mn-lt"/>
          <a:ea typeface="+mn-ea"/>
          <a:cs typeface="+mn-cs"/>
        </a:defRPr>
      </a:lvl1pPr>
      <a:lvl2pPr marL="742921" indent="-285739" algn="l" defTabSz="914365" rtl="0" eaLnBrk="1" latinLnBrk="0" hangingPunct="1">
        <a:spcBef>
          <a:spcPct val="20000"/>
        </a:spcBef>
        <a:buClr>
          <a:srgbClr val="002855"/>
        </a:buClr>
        <a:buFont typeface="Arial" pitchFamily="34" charset="0"/>
        <a:buChar char="–"/>
        <a:defRPr sz="2800" kern="1200">
          <a:solidFill>
            <a:srgbClr val="002855"/>
          </a:solidFill>
          <a:latin typeface="+mn-lt"/>
          <a:ea typeface="+mn-ea"/>
          <a:cs typeface="+mn-cs"/>
        </a:defRPr>
      </a:lvl2pPr>
      <a:lvl3pPr marL="1142956" indent="-228591" algn="l" defTabSz="914365" rtl="0" eaLnBrk="1" latinLnBrk="0" hangingPunct="1">
        <a:spcBef>
          <a:spcPct val="20000"/>
        </a:spcBef>
        <a:buClr>
          <a:srgbClr val="002855"/>
        </a:buClr>
        <a:buFont typeface="Arial" pitchFamily="34" charset="0"/>
        <a:buChar char="•"/>
        <a:defRPr sz="2400" kern="1200">
          <a:solidFill>
            <a:srgbClr val="002855"/>
          </a:solidFill>
          <a:latin typeface="+mn-lt"/>
          <a:ea typeface="+mn-ea"/>
          <a:cs typeface="+mn-cs"/>
        </a:defRPr>
      </a:lvl3pPr>
      <a:lvl4pPr marL="1600138" indent="-228591" algn="l" defTabSz="914365" rtl="0" eaLnBrk="1" latinLnBrk="0" hangingPunct="1">
        <a:spcBef>
          <a:spcPct val="20000"/>
        </a:spcBef>
        <a:buClr>
          <a:srgbClr val="002855"/>
        </a:buClr>
        <a:buFont typeface="Arial" pitchFamily="34" charset="0"/>
        <a:buChar char="–"/>
        <a:defRPr sz="2000" kern="1200">
          <a:solidFill>
            <a:srgbClr val="002855"/>
          </a:solidFill>
          <a:latin typeface="+mn-lt"/>
          <a:ea typeface="+mn-ea"/>
          <a:cs typeface="+mn-cs"/>
        </a:defRPr>
      </a:lvl4pPr>
      <a:lvl5pPr marL="2057321" indent="-228591" algn="l" defTabSz="914365" rtl="0" eaLnBrk="1" latinLnBrk="0" hangingPunct="1">
        <a:spcBef>
          <a:spcPct val="20000"/>
        </a:spcBef>
        <a:buClr>
          <a:srgbClr val="002855"/>
        </a:buClr>
        <a:buFont typeface="Arial" pitchFamily="34" charset="0"/>
        <a:buChar char="»"/>
        <a:defRPr sz="2000" kern="1200">
          <a:solidFill>
            <a:srgbClr val="002855"/>
          </a:solidFill>
          <a:latin typeface="+mn-lt"/>
          <a:ea typeface="+mn-ea"/>
          <a:cs typeface="+mn-cs"/>
        </a:defRPr>
      </a:lvl5pPr>
      <a:lvl6pPr marL="2514504" indent="-228591" algn="l" defTabSz="9143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6" indent="-228591" algn="l" defTabSz="9143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8" indent="-228591" algn="l" defTabSz="9143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50" indent="-228591" algn="l" defTabSz="9143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5" rtl="0" eaLnBrk="1" latinLnBrk="0" hangingPunct="1">
        <a:defRPr sz="1800" kern="1200">
          <a:solidFill>
            <a:schemeClr val="tx1"/>
          </a:solidFill>
          <a:latin typeface="+mn-lt"/>
          <a:ea typeface="+mn-ea"/>
          <a:cs typeface="+mn-cs"/>
        </a:defRPr>
      </a:lvl1pPr>
      <a:lvl2pPr marL="457182" algn="l" defTabSz="914365" rtl="0" eaLnBrk="1" latinLnBrk="0" hangingPunct="1">
        <a:defRPr sz="1800" kern="1200">
          <a:solidFill>
            <a:schemeClr val="tx1"/>
          </a:solidFill>
          <a:latin typeface="+mn-lt"/>
          <a:ea typeface="+mn-ea"/>
          <a:cs typeface="+mn-cs"/>
        </a:defRPr>
      </a:lvl2pPr>
      <a:lvl3pPr marL="914365" algn="l" defTabSz="914365" rtl="0" eaLnBrk="1" latinLnBrk="0" hangingPunct="1">
        <a:defRPr sz="1800" kern="1200">
          <a:solidFill>
            <a:schemeClr val="tx1"/>
          </a:solidFill>
          <a:latin typeface="+mn-lt"/>
          <a:ea typeface="+mn-ea"/>
          <a:cs typeface="+mn-cs"/>
        </a:defRPr>
      </a:lvl3pPr>
      <a:lvl4pPr marL="1371547" algn="l" defTabSz="914365" rtl="0" eaLnBrk="1" latinLnBrk="0" hangingPunct="1">
        <a:defRPr sz="1800" kern="1200">
          <a:solidFill>
            <a:schemeClr val="tx1"/>
          </a:solidFill>
          <a:latin typeface="+mn-lt"/>
          <a:ea typeface="+mn-ea"/>
          <a:cs typeface="+mn-cs"/>
        </a:defRPr>
      </a:lvl4pPr>
      <a:lvl5pPr marL="1828729" algn="l" defTabSz="914365" rtl="0" eaLnBrk="1" latinLnBrk="0" hangingPunct="1">
        <a:defRPr sz="1800" kern="1200">
          <a:solidFill>
            <a:schemeClr val="tx1"/>
          </a:solidFill>
          <a:latin typeface="+mn-lt"/>
          <a:ea typeface="+mn-ea"/>
          <a:cs typeface="+mn-cs"/>
        </a:defRPr>
      </a:lvl5pPr>
      <a:lvl6pPr marL="2285912" algn="l" defTabSz="914365" rtl="0" eaLnBrk="1" latinLnBrk="0" hangingPunct="1">
        <a:defRPr sz="1800" kern="1200">
          <a:solidFill>
            <a:schemeClr val="tx1"/>
          </a:solidFill>
          <a:latin typeface="+mn-lt"/>
          <a:ea typeface="+mn-ea"/>
          <a:cs typeface="+mn-cs"/>
        </a:defRPr>
      </a:lvl6pPr>
      <a:lvl7pPr marL="2743095" algn="l" defTabSz="914365" rtl="0" eaLnBrk="1" latinLnBrk="0" hangingPunct="1">
        <a:defRPr sz="1800" kern="1200">
          <a:solidFill>
            <a:schemeClr val="tx1"/>
          </a:solidFill>
          <a:latin typeface="+mn-lt"/>
          <a:ea typeface="+mn-ea"/>
          <a:cs typeface="+mn-cs"/>
        </a:defRPr>
      </a:lvl7pPr>
      <a:lvl8pPr marL="3200277" algn="l" defTabSz="914365" rtl="0" eaLnBrk="1" latinLnBrk="0" hangingPunct="1">
        <a:defRPr sz="1800" kern="1200">
          <a:solidFill>
            <a:schemeClr val="tx1"/>
          </a:solidFill>
          <a:latin typeface="+mn-lt"/>
          <a:ea typeface="+mn-ea"/>
          <a:cs typeface="+mn-cs"/>
        </a:defRPr>
      </a:lvl8pPr>
      <a:lvl9pPr marL="3657459" algn="l" defTabSz="9143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emf"/><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customXml" Target="../ink/ink1.xml"/><Relationship Id="rId21" Type="http://schemas.openxmlformats.org/officeDocument/2006/relationships/image" Target="../media/image13.png"/><Relationship Id="rId7" Type="http://schemas.openxmlformats.org/officeDocument/2006/relationships/customXml" Target="../ink/ink3.xml"/><Relationship Id="rId12" Type="http://schemas.openxmlformats.org/officeDocument/2006/relationships/image" Target="../media/image8.png"/><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image" Target="../media/image2.emf"/><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customXml" Target="../ink/ink5.xml"/><Relationship Id="rId24" Type="http://schemas.openxmlformats.org/officeDocument/2006/relationships/customXml" Target="../ink/ink11.xml"/><Relationship Id="rId5" Type="http://schemas.openxmlformats.org/officeDocument/2006/relationships/customXml" Target="../ink/ink2.xml"/><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image" Target="../media/image7.png"/><Relationship Id="rId19"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customXml" Target="../ink/ink4.xml"/><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A6366-D995-CED0-2E91-466D523FDDE1}"/>
              </a:ext>
            </a:extLst>
          </p:cNvPr>
          <p:cNvSpPr>
            <a:spLocks noGrp="1"/>
          </p:cNvSpPr>
          <p:nvPr>
            <p:ph type="title"/>
          </p:nvPr>
        </p:nvSpPr>
        <p:spPr/>
        <p:txBody>
          <a:bodyPr>
            <a:normAutofit fontScale="90000"/>
          </a:bodyPr>
          <a:lstStyle/>
          <a:p>
            <a:pPr algn="l"/>
            <a:r>
              <a:rPr lang="en-US" sz="4400" b="1" kern="100" dirty="0">
                <a:effectLst/>
                <a:latin typeface="Calibri" panose="020F0502020204030204" pitchFamily="34" charset="0"/>
                <a:ea typeface="Calibri" panose="020F0502020204030204" pitchFamily="34" charset="0"/>
                <a:cs typeface="Times New Roman" panose="02020603050405020304" pitchFamily="18" charset="0"/>
              </a:rPr>
              <a:t>Workshop: Natural History of Spontaneous Seizures Following Acute Intoxication with DFP</a:t>
            </a:r>
            <a:endParaRPr lang="en-US" dirty="0"/>
          </a:p>
        </p:txBody>
      </p:sp>
      <p:sp>
        <p:nvSpPr>
          <p:cNvPr id="3" name="Content Placeholder 2">
            <a:extLst>
              <a:ext uri="{FF2B5EF4-FFF2-40B4-BE49-F238E27FC236}">
                <a16:creationId xmlns:a16="http://schemas.microsoft.com/office/drawing/2014/main" id="{63794F44-E7BB-3F4B-5145-794AB9DD53FC}"/>
              </a:ext>
            </a:extLst>
          </p:cNvPr>
          <p:cNvSpPr>
            <a:spLocks noGrp="1"/>
          </p:cNvSpPr>
          <p:nvPr>
            <p:ph idx="1"/>
          </p:nvPr>
        </p:nvSpPr>
        <p:spPr>
          <a:xfrm>
            <a:off x="577516" y="1671057"/>
            <a:ext cx="6035842" cy="4749801"/>
          </a:xfrm>
        </p:spPr>
        <p:txBody>
          <a:bodyPr>
            <a:normAutofit fontScale="92500"/>
          </a:bodyPr>
          <a:lstStyle/>
          <a:p>
            <a:r>
              <a:rPr lang="en-US" sz="2200" b="1" dirty="0"/>
              <a:t>Data generated during Year 1 of the Center.</a:t>
            </a:r>
          </a:p>
          <a:p>
            <a:r>
              <a:rPr lang="en-US" sz="2200" b="1" dirty="0"/>
              <a:t>Males</a:t>
            </a:r>
            <a:r>
              <a:rPr lang="en-US" sz="2200" dirty="0"/>
              <a:t> &amp; </a:t>
            </a:r>
            <a:r>
              <a:rPr lang="en-US" sz="2200" b="1" dirty="0"/>
              <a:t>Females</a:t>
            </a:r>
          </a:p>
          <a:p>
            <a:r>
              <a:rPr lang="en-US" sz="2200" dirty="0"/>
              <a:t>5 Brain Regions</a:t>
            </a:r>
          </a:p>
          <a:p>
            <a:r>
              <a:rPr lang="en-US" sz="2200" dirty="0"/>
              <a:t>5 Time points</a:t>
            </a:r>
          </a:p>
          <a:p>
            <a:pPr lvl="1"/>
            <a:r>
              <a:rPr lang="en-US" sz="2200" dirty="0"/>
              <a:t>1, 3, 7, 14, 28 days post DFP intoxication</a:t>
            </a:r>
          </a:p>
          <a:p>
            <a:pPr lvl="2"/>
            <a:r>
              <a:rPr lang="en-US" sz="2200" dirty="0"/>
              <a:t>3 Domains</a:t>
            </a:r>
          </a:p>
          <a:p>
            <a:pPr lvl="3"/>
            <a:r>
              <a:rPr lang="en-US" sz="2200" b="1" dirty="0"/>
              <a:t>Neuroinflammation</a:t>
            </a:r>
          </a:p>
          <a:p>
            <a:pPr lvl="3"/>
            <a:r>
              <a:rPr lang="en-US" sz="2200" b="1" dirty="0"/>
              <a:t>Blood Brain Barrier</a:t>
            </a:r>
          </a:p>
          <a:p>
            <a:pPr lvl="3"/>
            <a:r>
              <a:rPr lang="en-US" sz="2200" b="1" dirty="0"/>
              <a:t>Electrophysiology / EEG</a:t>
            </a:r>
          </a:p>
          <a:p>
            <a:r>
              <a:rPr lang="en-US" sz="2200" b="1" dirty="0"/>
              <a:t>Long-term SRS and Behavioral Outcomes</a:t>
            </a:r>
          </a:p>
          <a:p>
            <a:pPr lvl="1"/>
            <a:r>
              <a:rPr lang="en-US" sz="1800" dirty="0"/>
              <a:t>Subsets @ 28 days, 7 weeks, 11 weeks</a:t>
            </a:r>
          </a:p>
          <a:p>
            <a:pPr marL="457182" lvl="1" indent="0">
              <a:buNone/>
            </a:pPr>
            <a:endParaRPr lang="en-US" sz="2200" dirty="0"/>
          </a:p>
          <a:p>
            <a:r>
              <a:rPr lang="en-US" sz="2200" dirty="0"/>
              <a:t>Totaling ~1000 Statistical Comparisons</a:t>
            </a:r>
          </a:p>
        </p:txBody>
      </p:sp>
    </p:spTree>
    <p:extLst>
      <p:ext uri="{BB962C8B-B14F-4D97-AF65-F5344CB8AC3E}">
        <p14:creationId xmlns:p14="http://schemas.microsoft.com/office/powerpoint/2010/main" val="828663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507F8-FED3-CBC1-93FB-760AE451A6EA}"/>
              </a:ext>
            </a:extLst>
          </p:cNvPr>
          <p:cNvSpPr>
            <a:spLocks noGrp="1"/>
          </p:cNvSpPr>
          <p:nvPr>
            <p:ph type="title"/>
          </p:nvPr>
        </p:nvSpPr>
        <p:spPr>
          <a:xfrm>
            <a:off x="231027" y="40604"/>
            <a:ext cx="10380573" cy="1164872"/>
          </a:xfrm>
        </p:spPr>
        <p:txBody>
          <a:bodyPr>
            <a:normAutofit/>
          </a:bodyPr>
          <a:lstStyle/>
          <a:p>
            <a:pPr algn="l"/>
            <a:r>
              <a:rPr lang="en-US" sz="4400" b="1" kern="100" dirty="0">
                <a:effectLst/>
                <a:latin typeface="Calibri" panose="020F0502020204030204" pitchFamily="34" charset="0"/>
                <a:ea typeface="Calibri" panose="020F0502020204030204" pitchFamily="34" charset="0"/>
                <a:cs typeface="Times New Roman" panose="02020603050405020304" pitchFamily="18" charset="0"/>
              </a:rPr>
              <a:t>Brain Areas in the Natural History Data</a:t>
            </a:r>
            <a:endParaRPr lang="en-US" dirty="0"/>
          </a:p>
        </p:txBody>
      </p:sp>
      <p:grpSp>
        <p:nvGrpSpPr>
          <p:cNvPr id="28" name="Group 27">
            <a:extLst>
              <a:ext uri="{FF2B5EF4-FFF2-40B4-BE49-F238E27FC236}">
                <a16:creationId xmlns:a16="http://schemas.microsoft.com/office/drawing/2014/main" id="{B38236F1-4AE4-50DE-1BE5-561FB99D3822}"/>
              </a:ext>
            </a:extLst>
          </p:cNvPr>
          <p:cNvGrpSpPr/>
          <p:nvPr/>
        </p:nvGrpSpPr>
        <p:grpSpPr>
          <a:xfrm>
            <a:off x="4971402" y="1362806"/>
            <a:ext cx="3715398" cy="5276779"/>
            <a:chOff x="555812" y="1071282"/>
            <a:chExt cx="3900894" cy="5540229"/>
          </a:xfrm>
        </p:grpSpPr>
        <p:pic>
          <p:nvPicPr>
            <p:cNvPr id="5" name="Picture 4">
              <a:extLst>
                <a:ext uri="{FF2B5EF4-FFF2-40B4-BE49-F238E27FC236}">
                  <a16:creationId xmlns:a16="http://schemas.microsoft.com/office/drawing/2014/main" id="{0113E40D-0AED-72B3-7B09-24ABD13AA523}"/>
                </a:ext>
              </a:extLst>
            </p:cNvPr>
            <p:cNvPicPr>
              <a:picLocks noChangeAspect="1"/>
            </p:cNvPicPr>
            <p:nvPr/>
          </p:nvPicPr>
          <p:blipFill rotWithShape="1">
            <a:blip r:embed="rId2"/>
            <a:srcRect l="49258" r="1971" b="2446"/>
            <a:stretch/>
          </p:blipFill>
          <p:spPr>
            <a:xfrm>
              <a:off x="555812" y="1071282"/>
              <a:ext cx="3900894" cy="5540229"/>
            </a:xfrm>
            <a:prstGeom prst="rect">
              <a:avLst/>
            </a:prstGeom>
            <a:ln>
              <a:solidFill>
                <a:schemeClr val="tx1"/>
              </a:solidFill>
            </a:ln>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4C481A1F-61BE-BF33-3629-B5E2015CE466}"/>
                    </a:ext>
                  </a:extLst>
                </p14:cNvPr>
                <p14:cNvContentPartPr/>
                <p14:nvPr/>
              </p14:nvContentPartPr>
              <p14:xfrm>
                <a:off x="1528045" y="1612489"/>
                <a:ext cx="2145240" cy="1587600"/>
              </p14:xfrm>
            </p:contentPart>
          </mc:Choice>
          <mc:Fallback xmlns="">
            <p:pic>
              <p:nvPicPr>
                <p:cNvPr id="8" name="Ink 7">
                  <a:extLst>
                    <a:ext uri="{FF2B5EF4-FFF2-40B4-BE49-F238E27FC236}">
                      <a16:creationId xmlns:a16="http://schemas.microsoft.com/office/drawing/2014/main" id="{4C481A1F-61BE-BF33-3629-B5E2015CE466}"/>
                    </a:ext>
                  </a:extLst>
                </p:cNvPr>
                <p:cNvPicPr/>
                <p:nvPr/>
              </p:nvPicPr>
              <p:blipFill>
                <a:blip r:embed="rId4"/>
                <a:stretch>
                  <a:fillRect/>
                </a:stretch>
              </p:blipFill>
              <p:spPr>
                <a:xfrm>
                  <a:off x="1452833" y="1461703"/>
                  <a:ext cx="2296042" cy="18895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DB147472-A5DE-61EA-C7AF-BB7247C719B3}"/>
                    </a:ext>
                  </a:extLst>
                </p14:cNvPr>
                <p14:cNvContentPartPr/>
                <p14:nvPr/>
              </p14:nvContentPartPr>
              <p14:xfrm>
                <a:off x="694285" y="2603929"/>
                <a:ext cx="1492920" cy="673560"/>
              </p14:xfrm>
            </p:contentPart>
          </mc:Choice>
          <mc:Fallback xmlns="">
            <p:pic>
              <p:nvPicPr>
                <p:cNvPr id="9" name="Ink 8">
                  <a:extLst>
                    <a:ext uri="{FF2B5EF4-FFF2-40B4-BE49-F238E27FC236}">
                      <a16:creationId xmlns:a16="http://schemas.microsoft.com/office/drawing/2014/main" id="{DB147472-A5DE-61EA-C7AF-BB7247C719B3}"/>
                    </a:ext>
                  </a:extLst>
                </p:cNvPr>
                <p:cNvPicPr/>
                <p:nvPr/>
              </p:nvPicPr>
              <p:blipFill>
                <a:blip r:embed="rId6"/>
                <a:stretch>
                  <a:fillRect/>
                </a:stretch>
              </p:blipFill>
              <p:spPr>
                <a:xfrm>
                  <a:off x="619072" y="2452737"/>
                  <a:ext cx="1643724" cy="97556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775F6ECE-FA0D-DA4C-5E40-861E4E6C2E97}"/>
                    </a:ext>
                  </a:extLst>
                </p14:cNvPr>
                <p14:cNvContentPartPr/>
                <p14:nvPr/>
              </p14:nvContentPartPr>
              <p14:xfrm>
                <a:off x="608965" y="3397009"/>
                <a:ext cx="1579680" cy="1520280"/>
              </p14:xfrm>
            </p:contentPart>
          </mc:Choice>
          <mc:Fallback xmlns="">
            <p:pic>
              <p:nvPicPr>
                <p:cNvPr id="10" name="Ink 9">
                  <a:extLst>
                    <a:ext uri="{FF2B5EF4-FFF2-40B4-BE49-F238E27FC236}">
                      <a16:creationId xmlns:a16="http://schemas.microsoft.com/office/drawing/2014/main" id="{775F6ECE-FA0D-DA4C-5E40-861E4E6C2E97}"/>
                    </a:ext>
                  </a:extLst>
                </p:cNvPr>
                <p:cNvPicPr/>
                <p:nvPr/>
              </p:nvPicPr>
              <p:blipFill>
                <a:blip r:embed="rId8"/>
                <a:stretch>
                  <a:fillRect/>
                </a:stretch>
              </p:blipFill>
              <p:spPr>
                <a:xfrm>
                  <a:off x="533742" y="3245850"/>
                  <a:ext cx="1730504" cy="18222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A8D3EC79-E651-8192-7BAC-3DDE4BCEB36E}"/>
                    </a:ext>
                  </a:extLst>
                </p14:cNvPr>
                <p14:cNvContentPartPr/>
                <p14:nvPr/>
              </p14:nvContentPartPr>
              <p14:xfrm>
                <a:off x="2119885" y="5169289"/>
                <a:ext cx="1554120" cy="861120"/>
              </p14:xfrm>
            </p:contentPart>
          </mc:Choice>
          <mc:Fallback xmlns="">
            <p:pic>
              <p:nvPicPr>
                <p:cNvPr id="12" name="Ink 11">
                  <a:extLst>
                    <a:ext uri="{FF2B5EF4-FFF2-40B4-BE49-F238E27FC236}">
                      <a16:creationId xmlns:a16="http://schemas.microsoft.com/office/drawing/2014/main" id="{A8D3EC79-E651-8192-7BAC-3DDE4BCEB36E}"/>
                    </a:ext>
                  </a:extLst>
                </p:cNvPr>
                <p:cNvPicPr/>
                <p:nvPr/>
              </p:nvPicPr>
              <p:blipFill>
                <a:blip r:embed="rId10"/>
                <a:stretch>
                  <a:fillRect/>
                </a:stretch>
              </p:blipFill>
              <p:spPr>
                <a:xfrm>
                  <a:off x="2044673" y="5018083"/>
                  <a:ext cx="1704921" cy="116315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BF3A7C75-F6C6-F1F7-C59C-BC7D2EB5673F}"/>
                    </a:ext>
                  </a:extLst>
                </p14:cNvPr>
                <p14:cNvContentPartPr/>
                <p14:nvPr/>
              </p14:nvContentPartPr>
              <p14:xfrm>
                <a:off x="2021245" y="4830889"/>
                <a:ext cx="1083240" cy="821160"/>
              </p14:xfrm>
            </p:contentPart>
          </mc:Choice>
          <mc:Fallback xmlns="">
            <p:pic>
              <p:nvPicPr>
                <p:cNvPr id="13" name="Ink 12">
                  <a:extLst>
                    <a:ext uri="{FF2B5EF4-FFF2-40B4-BE49-F238E27FC236}">
                      <a16:creationId xmlns:a16="http://schemas.microsoft.com/office/drawing/2014/main" id="{BF3A7C75-F6C6-F1F7-C59C-BC7D2EB5673F}"/>
                    </a:ext>
                  </a:extLst>
                </p:cNvPr>
                <p:cNvPicPr/>
                <p:nvPr/>
              </p:nvPicPr>
              <p:blipFill>
                <a:blip r:embed="rId12"/>
                <a:stretch>
                  <a:fillRect/>
                </a:stretch>
              </p:blipFill>
              <p:spPr>
                <a:xfrm>
                  <a:off x="1946030" y="4680110"/>
                  <a:ext cx="1234047" cy="1123096"/>
                </a:xfrm>
                <a:prstGeom prst="rect">
                  <a:avLst/>
                </a:prstGeom>
              </p:spPr>
            </p:pic>
          </mc:Fallback>
        </mc:AlternateContent>
      </p:grpSp>
      <p:grpSp>
        <p:nvGrpSpPr>
          <p:cNvPr id="29" name="Group 28">
            <a:extLst>
              <a:ext uri="{FF2B5EF4-FFF2-40B4-BE49-F238E27FC236}">
                <a16:creationId xmlns:a16="http://schemas.microsoft.com/office/drawing/2014/main" id="{B50D74F2-AA2C-4D7D-B93F-7B3873A043B4}"/>
              </a:ext>
            </a:extLst>
          </p:cNvPr>
          <p:cNvGrpSpPr/>
          <p:nvPr/>
        </p:nvGrpSpPr>
        <p:grpSpPr>
          <a:xfrm>
            <a:off x="8794628" y="4204261"/>
            <a:ext cx="2900405" cy="2238148"/>
            <a:chOff x="4494675" y="4346035"/>
            <a:chExt cx="2935819" cy="2265476"/>
          </a:xfrm>
        </p:grpSpPr>
        <p:pic>
          <p:nvPicPr>
            <p:cNvPr id="16" name="Picture 15">
              <a:extLst>
                <a:ext uri="{FF2B5EF4-FFF2-40B4-BE49-F238E27FC236}">
                  <a16:creationId xmlns:a16="http://schemas.microsoft.com/office/drawing/2014/main" id="{3CBAE193-391B-9A7D-4236-0E14616CD356}"/>
                </a:ext>
              </a:extLst>
            </p:cNvPr>
            <p:cNvPicPr>
              <a:picLocks noChangeAspect="1"/>
            </p:cNvPicPr>
            <p:nvPr/>
          </p:nvPicPr>
          <p:blipFill rotWithShape="1">
            <a:blip r:embed="rId13"/>
            <a:srcRect l="62836" t="58039" r="829" b="1837"/>
            <a:stretch/>
          </p:blipFill>
          <p:spPr>
            <a:xfrm>
              <a:off x="4494675" y="4346035"/>
              <a:ext cx="2935819" cy="2265476"/>
            </a:xfrm>
            <a:prstGeom prst="rect">
              <a:avLst/>
            </a:prstGeom>
            <a:ln>
              <a:solidFill>
                <a:schemeClr val="tx1"/>
              </a:solidFill>
            </a:ln>
          </p:spPr>
        </p:pic>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7B0C6C13-5F32-3DA9-8DBE-38FE793FD14E}"/>
                    </a:ext>
                  </a:extLst>
                </p14:cNvPr>
                <p14:cNvContentPartPr/>
                <p14:nvPr/>
              </p14:nvContentPartPr>
              <p14:xfrm>
                <a:off x="6113365" y="4741969"/>
                <a:ext cx="915840" cy="735120"/>
              </p14:xfrm>
            </p:contentPart>
          </mc:Choice>
          <mc:Fallback xmlns="">
            <p:pic>
              <p:nvPicPr>
                <p:cNvPr id="18" name="Ink 17">
                  <a:extLst>
                    <a:ext uri="{FF2B5EF4-FFF2-40B4-BE49-F238E27FC236}">
                      <a16:creationId xmlns:a16="http://schemas.microsoft.com/office/drawing/2014/main" id="{7B0C6C13-5F32-3DA9-8DBE-38FE793FD14E}"/>
                    </a:ext>
                  </a:extLst>
                </p:cNvPr>
                <p:cNvPicPr/>
                <p:nvPr/>
              </p:nvPicPr>
              <p:blipFill>
                <a:blip r:embed="rId15"/>
                <a:stretch>
                  <a:fillRect/>
                </a:stretch>
              </p:blipFill>
              <p:spPr>
                <a:xfrm>
                  <a:off x="6077285" y="4669441"/>
                  <a:ext cx="988364" cy="880540"/>
                </a:xfrm>
                <a:prstGeom prst="rect">
                  <a:avLst/>
                </a:prstGeom>
              </p:spPr>
            </p:pic>
          </mc:Fallback>
        </mc:AlternateContent>
      </p:grpSp>
      <p:grpSp>
        <p:nvGrpSpPr>
          <p:cNvPr id="26" name="Group 25">
            <a:extLst>
              <a:ext uri="{FF2B5EF4-FFF2-40B4-BE49-F238E27FC236}">
                <a16:creationId xmlns:a16="http://schemas.microsoft.com/office/drawing/2014/main" id="{01884435-C0A5-D206-45BD-EECE27F34601}"/>
              </a:ext>
            </a:extLst>
          </p:cNvPr>
          <p:cNvGrpSpPr/>
          <p:nvPr/>
        </p:nvGrpSpPr>
        <p:grpSpPr>
          <a:xfrm>
            <a:off x="8965207" y="1789251"/>
            <a:ext cx="2506680" cy="2308324"/>
            <a:chOff x="4972907" y="1242510"/>
            <a:chExt cx="2506680" cy="2308324"/>
          </a:xfrm>
        </p:grpSpPr>
        <p:sp>
          <p:nvSpPr>
            <p:cNvPr id="14" name="TextBox 13">
              <a:extLst>
                <a:ext uri="{FF2B5EF4-FFF2-40B4-BE49-F238E27FC236}">
                  <a16:creationId xmlns:a16="http://schemas.microsoft.com/office/drawing/2014/main" id="{67514676-6986-6EC0-7A65-89E87C232791}"/>
                </a:ext>
              </a:extLst>
            </p:cNvPr>
            <p:cNvSpPr txBox="1"/>
            <p:nvPr/>
          </p:nvSpPr>
          <p:spPr>
            <a:xfrm>
              <a:off x="5032557" y="1242510"/>
              <a:ext cx="2405274" cy="2308324"/>
            </a:xfrm>
            <a:prstGeom prst="rect">
              <a:avLst/>
            </a:prstGeom>
            <a:noFill/>
          </p:spPr>
          <p:txBody>
            <a:bodyPr wrap="none" rtlCol="0">
              <a:spAutoFit/>
            </a:bodyPr>
            <a:lstStyle/>
            <a:p>
              <a:r>
                <a:rPr lang="en-US" dirty="0"/>
                <a:t>Hippocampus</a:t>
              </a:r>
            </a:p>
            <a:p>
              <a:r>
                <a:rPr lang="en-US" dirty="0"/>
                <a:t>Thalamus</a:t>
              </a:r>
            </a:p>
            <a:p>
              <a:r>
                <a:rPr lang="en-US" dirty="0"/>
                <a:t>Amygdala</a:t>
              </a:r>
            </a:p>
            <a:p>
              <a:r>
                <a:rPr lang="en-US" dirty="0"/>
                <a:t>Piriform Cortex</a:t>
              </a:r>
            </a:p>
            <a:p>
              <a:r>
                <a:rPr lang="en-US" dirty="0"/>
                <a:t>Somatosensory Cortex*</a:t>
              </a:r>
            </a:p>
            <a:p>
              <a:r>
                <a:rPr lang="en-US" dirty="0"/>
                <a:t>Entorhinal Cortex*</a:t>
              </a:r>
            </a:p>
            <a:p>
              <a:endParaRPr lang="en-US" dirty="0"/>
            </a:p>
            <a:p>
              <a:r>
                <a:rPr lang="en-US" dirty="0"/>
                <a:t>*subsets of metrics</a:t>
              </a:r>
            </a:p>
          </p:txBody>
        </p:sp>
        <mc:AlternateContent xmlns:mc="http://schemas.openxmlformats.org/markup-compatibility/2006" xmlns:p14="http://schemas.microsoft.com/office/powerpoint/2010/main">
          <mc:Choice Requires="p14">
            <p:contentPart p14:bwMode="auto" r:id="rId16">
              <p14:nvContentPartPr>
                <p14:cNvPr id="20" name="Ink 19">
                  <a:extLst>
                    <a:ext uri="{FF2B5EF4-FFF2-40B4-BE49-F238E27FC236}">
                      <a16:creationId xmlns:a16="http://schemas.microsoft.com/office/drawing/2014/main" id="{D70DA1B5-0766-8548-7B4E-664597AF2E5F}"/>
                    </a:ext>
                  </a:extLst>
                </p14:cNvPr>
                <p14:cNvContentPartPr/>
                <p14:nvPr/>
              </p14:nvContentPartPr>
              <p14:xfrm>
                <a:off x="4988365" y="2786089"/>
                <a:ext cx="1960920" cy="43200"/>
              </p14:xfrm>
            </p:contentPart>
          </mc:Choice>
          <mc:Fallback xmlns="">
            <p:pic>
              <p:nvPicPr>
                <p:cNvPr id="20" name="Ink 19">
                  <a:extLst>
                    <a:ext uri="{FF2B5EF4-FFF2-40B4-BE49-F238E27FC236}">
                      <a16:creationId xmlns:a16="http://schemas.microsoft.com/office/drawing/2014/main" id="{D70DA1B5-0766-8548-7B4E-664597AF2E5F}"/>
                    </a:ext>
                  </a:extLst>
                </p:cNvPr>
                <p:cNvPicPr/>
                <p:nvPr/>
              </p:nvPicPr>
              <p:blipFill>
                <a:blip r:embed="rId17"/>
                <a:stretch>
                  <a:fillRect/>
                </a:stretch>
              </p:blipFill>
              <p:spPr>
                <a:xfrm>
                  <a:off x="4934725" y="2678449"/>
                  <a:ext cx="20685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9678441E-19A5-876E-7E39-66E8006AF44E}"/>
                    </a:ext>
                  </a:extLst>
                </p14:cNvPr>
                <p14:cNvContentPartPr/>
                <p14:nvPr/>
              </p14:nvContentPartPr>
              <p14:xfrm>
                <a:off x="4972907" y="2530061"/>
                <a:ext cx="2506680" cy="28800"/>
              </p14:xfrm>
            </p:contentPart>
          </mc:Choice>
          <mc:Fallback xmlns="">
            <p:pic>
              <p:nvPicPr>
                <p:cNvPr id="21" name="Ink 20">
                  <a:extLst>
                    <a:ext uri="{FF2B5EF4-FFF2-40B4-BE49-F238E27FC236}">
                      <a16:creationId xmlns:a16="http://schemas.microsoft.com/office/drawing/2014/main" id="{9678441E-19A5-876E-7E39-66E8006AF44E}"/>
                    </a:ext>
                  </a:extLst>
                </p:cNvPr>
                <p:cNvPicPr/>
                <p:nvPr/>
              </p:nvPicPr>
              <p:blipFill>
                <a:blip r:embed="rId19"/>
                <a:stretch>
                  <a:fillRect/>
                </a:stretch>
              </p:blipFill>
              <p:spPr>
                <a:xfrm>
                  <a:off x="4918907" y="2422421"/>
                  <a:ext cx="26143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7D838E61-B51F-D857-D2D8-4DE6347F8AE4}"/>
                    </a:ext>
                  </a:extLst>
                </p14:cNvPr>
                <p14:cNvContentPartPr/>
                <p14:nvPr/>
              </p14:nvContentPartPr>
              <p14:xfrm>
                <a:off x="5021147" y="1423061"/>
                <a:ext cx="1735560" cy="45000"/>
              </p14:xfrm>
            </p:contentPart>
          </mc:Choice>
          <mc:Fallback xmlns="">
            <p:pic>
              <p:nvPicPr>
                <p:cNvPr id="22" name="Ink 21">
                  <a:extLst>
                    <a:ext uri="{FF2B5EF4-FFF2-40B4-BE49-F238E27FC236}">
                      <a16:creationId xmlns:a16="http://schemas.microsoft.com/office/drawing/2014/main" id="{7D838E61-B51F-D857-D2D8-4DE6347F8AE4}"/>
                    </a:ext>
                  </a:extLst>
                </p:cNvPr>
                <p:cNvPicPr/>
                <p:nvPr/>
              </p:nvPicPr>
              <p:blipFill>
                <a:blip r:embed="rId21"/>
                <a:stretch>
                  <a:fillRect/>
                </a:stretch>
              </p:blipFill>
              <p:spPr>
                <a:xfrm>
                  <a:off x="4967147" y="1315061"/>
                  <a:ext cx="18432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D5BEBF2F-315B-FF64-4877-B621E5E61935}"/>
                    </a:ext>
                  </a:extLst>
                </p14:cNvPr>
                <p14:cNvContentPartPr/>
                <p14:nvPr/>
              </p14:nvContentPartPr>
              <p14:xfrm>
                <a:off x="5024747" y="2253581"/>
                <a:ext cx="1796760" cy="36720"/>
              </p14:xfrm>
            </p:contentPart>
          </mc:Choice>
          <mc:Fallback xmlns="">
            <p:pic>
              <p:nvPicPr>
                <p:cNvPr id="23" name="Ink 22">
                  <a:extLst>
                    <a:ext uri="{FF2B5EF4-FFF2-40B4-BE49-F238E27FC236}">
                      <a16:creationId xmlns:a16="http://schemas.microsoft.com/office/drawing/2014/main" id="{D5BEBF2F-315B-FF64-4877-B621E5E61935}"/>
                    </a:ext>
                  </a:extLst>
                </p:cNvPr>
                <p:cNvPicPr/>
                <p:nvPr/>
              </p:nvPicPr>
              <p:blipFill>
                <a:blip r:embed="rId23"/>
                <a:stretch>
                  <a:fillRect/>
                </a:stretch>
              </p:blipFill>
              <p:spPr>
                <a:xfrm>
                  <a:off x="4971107" y="2145581"/>
                  <a:ext cx="19044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FC85D6A9-DBCF-744B-F963-491FAF1F4345}"/>
                    </a:ext>
                  </a:extLst>
                </p14:cNvPr>
                <p14:cNvContentPartPr/>
                <p14:nvPr/>
              </p14:nvContentPartPr>
              <p14:xfrm>
                <a:off x="5029067" y="1992941"/>
                <a:ext cx="1708560" cy="36360"/>
              </p14:xfrm>
            </p:contentPart>
          </mc:Choice>
          <mc:Fallback xmlns="">
            <p:pic>
              <p:nvPicPr>
                <p:cNvPr id="24" name="Ink 23">
                  <a:extLst>
                    <a:ext uri="{FF2B5EF4-FFF2-40B4-BE49-F238E27FC236}">
                      <a16:creationId xmlns:a16="http://schemas.microsoft.com/office/drawing/2014/main" id="{FC85D6A9-DBCF-744B-F963-491FAF1F4345}"/>
                    </a:ext>
                  </a:extLst>
                </p:cNvPr>
                <p:cNvPicPr/>
                <p:nvPr/>
              </p:nvPicPr>
              <p:blipFill>
                <a:blip r:embed="rId25"/>
                <a:stretch>
                  <a:fillRect/>
                </a:stretch>
              </p:blipFill>
              <p:spPr>
                <a:xfrm>
                  <a:off x="4975067" y="1885301"/>
                  <a:ext cx="18162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54DBF6EF-8E39-B551-72FF-E56B85F16586}"/>
                    </a:ext>
                  </a:extLst>
                </p14:cNvPr>
                <p14:cNvContentPartPr/>
                <p14:nvPr/>
              </p14:nvContentPartPr>
              <p14:xfrm>
                <a:off x="5000627" y="1692341"/>
                <a:ext cx="1737360" cy="65520"/>
              </p14:xfrm>
            </p:contentPart>
          </mc:Choice>
          <mc:Fallback xmlns="">
            <p:pic>
              <p:nvPicPr>
                <p:cNvPr id="25" name="Ink 24">
                  <a:extLst>
                    <a:ext uri="{FF2B5EF4-FFF2-40B4-BE49-F238E27FC236}">
                      <a16:creationId xmlns:a16="http://schemas.microsoft.com/office/drawing/2014/main" id="{54DBF6EF-8E39-B551-72FF-E56B85F16586}"/>
                    </a:ext>
                  </a:extLst>
                </p:cNvPr>
                <p:cNvPicPr/>
                <p:nvPr/>
              </p:nvPicPr>
              <p:blipFill>
                <a:blip r:embed="rId27"/>
                <a:stretch>
                  <a:fillRect/>
                </a:stretch>
              </p:blipFill>
              <p:spPr>
                <a:xfrm>
                  <a:off x="4946987" y="1584341"/>
                  <a:ext cx="1845000" cy="281160"/>
                </a:xfrm>
                <a:prstGeom prst="rect">
                  <a:avLst/>
                </a:prstGeom>
              </p:spPr>
            </p:pic>
          </mc:Fallback>
        </mc:AlternateContent>
      </p:grpSp>
      <p:sp>
        <p:nvSpPr>
          <p:cNvPr id="27" name="TextBox 26">
            <a:extLst>
              <a:ext uri="{FF2B5EF4-FFF2-40B4-BE49-F238E27FC236}">
                <a16:creationId xmlns:a16="http://schemas.microsoft.com/office/drawing/2014/main" id="{85564A7D-D370-FDC4-8285-0A1CCE18E5EF}"/>
              </a:ext>
            </a:extLst>
          </p:cNvPr>
          <p:cNvSpPr txBox="1"/>
          <p:nvPr/>
        </p:nvSpPr>
        <p:spPr>
          <a:xfrm>
            <a:off x="375892" y="1757167"/>
            <a:ext cx="4198454" cy="1754326"/>
          </a:xfrm>
          <a:prstGeom prst="rect">
            <a:avLst/>
          </a:prstGeom>
          <a:noFill/>
        </p:spPr>
        <p:txBody>
          <a:bodyPr wrap="square" rtlCol="0">
            <a:spAutoFit/>
          </a:bodyPr>
          <a:lstStyle/>
          <a:p>
            <a:pPr marL="285750" indent="-285750">
              <a:buFont typeface="Arial" panose="020B0604020202020204" pitchFamily="34" charset="0"/>
              <a:buChar char="•"/>
            </a:pPr>
            <a:r>
              <a:rPr lang="en-US" dirty="0"/>
              <a:t>Based on the Year 1 milestones</a:t>
            </a:r>
          </a:p>
          <a:p>
            <a:pPr marL="742950" lvl="1" indent="-285750">
              <a:buFont typeface="Arial" panose="020B0604020202020204" pitchFamily="34" charset="0"/>
              <a:buChar char="•"/>
            </a:pPr>
            <a:r>
              <a:rPr lang="en-US" dirty="0"/>
              <a:t>Canonical Regions of Brain Injury following OP Intoxication</a:t>
            </a:r>
          </a:p>
          <a:p>
            <a:pPr marL="285750" indent="-285750">
              <a:buFont typeface="Arial" panose="020B0604020202020204" pitchFamily="34" charset="0"/>
              <a:buChar char="•"/>
            </a:pPr>
            <a:r>
              <a:rPr lang="en-US" dirty="0"/>
              <a:t>Representative Outlines</a:t>
            </a:r>
          </a:p>
          <a:p>
            <a:pPr marL="742950" lvl="1" indent="-285750">
              <a:buFont typeface="Arial" panose="020B0604020202020204" pitchFamily="34" charset="0"/>
              <a:buChar char="•"/>
            </a:pPr>
            <a:r>
              <a:rPr lang="en-US" dirty="0"/>
              <a:t>Exact field of view and bregma varies by outcome measure</a:t>
            </a:r>
          </a:p>
        </p:txBody>
      </p:sp>
    </p:spTree>
    <p:extLst>
      <p:ext uri="{BB962C8B-B14F-4D97-AF65-F5344CB8AC3E}">
        <p14:creationId xmlns:p14="http://schemas.microsoft.com/office/powerpoint/2010/main" val="226888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0A52-751D-85F9-A658-00A085BCF711}"/>
              </a:ext>
            </a:extLst>
          </p:cNvPr>
          <p:cNvSpPr>
            <a:spLocks noGrp="1"/>
          </p:cNvSpPr>
          <p:nvPr>
            <p:ph type="title"/>
          </p:nvPr>
        </p:nvSpPr>
        <p:spPr>
          <a:xfrm>
            <a:off x="230115" y="0"/>
            <a:ext cx="10515600" cy="1325563"/>
          </a:xfrm>
        </p:spPr>
        <p:txBody>
          <a:bodyPr>
            <a:normAutofit fontScale="90000"/>
          </a:bodyPr>
          <a:lstStyle/>
          <a:p>
            <a:pPr algn="l"/>
            <a:r>
              <a:rPr lang="en-US" dirty="0"/>
              <a:t>Generation of </a:t>
            </a:r>
            <a:r>
              <a:rPr lang="en-US" sz="4400" b="1" kern="100" dirty="0">
                <a:effectLst/>
                <a:latin typeface="Calibri" panose="020F0502020204030204" pitchFamily="34" charset="0"/>
                <a:ea typeface="Calibri" panose="020F0502020204030204" pitchFamily="34" charset="0"/>
                <a:cs typeface="Times New Roman" panose="02020603050405020304" pitchFamily="18" charset="0"/>
              </a:rPr>
              <a:t>Natural History </a:t>
            </a:r>
            <a:r>
              <a:rPr lang="en-US" dirty="0"/>
              <a:t>Summary Data</a:t>
            </a:r>
          </a:p>
        </p:txBody>
      </p:sp>
      <p:sp>
        <p:nvSpPr>
          <p:cNvPr id="13" name="TextBox 12">
            <a:extLst>
              <a:ext uri="{FF2B5EF4-FFF2-40B4-BE49-F238E27FC236}">
                <a16:creationId xmlns:a16="http://schemas.microsoft.com/office/drawing/2014/main" id="{D9550381-9077-6E35-EA35-9570CD89848A}"/>
              </a:ext>
            </a:extLst>
          </p:cNvPr>
          <p:cNvSpPr txBox="1"/>
          <p:nvPr/>
        </p:nvSpPr>
        <p:spPr>
          <a:xfrm>
            <a:off x="10002281" y="4054646"/>
            <a:ext cx="1613447" cy="646331"/>
          </a:xfrm>
          <a:prstGeom prst="rect">
            <a:avLst/>
          </a:prstGeom>
          <a:noFill/>
        </p:spPr>
        <p:txBody>
          <a:bodyPr wrap="square" rtlCol="0">
            <a:spAutoFit/>
          </a:bodyPr>
          <a:lstStyle/>
          <a:p>
            <a:r>
              <a:rPr lang="en-US" b="1" dirty="0"/>
              <a:t>For Tabulation</a:t>
            </a:r>
          </a:p>
          <a:p>
            <a:r>
              <a:rPr lang="en-US" b="1" dirty="0"/>
              <a:t>Purposes:</a:t>
            </a:r>
            <a:endParaRPr lang="en-US" dirty="0">
              <a:solidFill>
                <a:srgbClr val="C00000"/>
              </a:solidFill>
            </a:endParaRPr>
          </a:p>
        </p:txBody>
      </p:sp>
      <p:pic>
        <p:nvPicPr>
          <p:cNvPr id="15" name="Picture 14">
            <a:extLst>
              <a:ext uri="{FF2B5EF4-FFF2-40B4-BE49-F238E27FC236}">
                <a16:creationId xmlns:a16="http://schemas.microsoft.com/office/drawing/2014/main" id="{2FC9E02C-DE0C-A607-19ED-23C86B09EB34}"/>
              </a:ext>
            </a:extLst>
          </p:cNvPr>
          <p:cNvPicPr>
            <a:picLocks noChangeAspect="1"/>
          </p:cNvPicPr>
          <p:nvPr/>
        </p:nvPicPr>
        <p:blipFill>
          <a:blip r:embed="rId2"/>
          <a:stretch>
            <a:fillRect/>
          </a:stretch>
        </p:blipFill>
        <p:spPr>
          <a:xfrm>
            <a:off x="2739669" y="2998059"/>
            <a:ext cx="1287752" cy="2338137"/>
          </a:xfrm>
          <a:prstGeom prst="rect">
            <a:avLst/>
          </a:prstGeom>
        </p:spPr>
      </p:pic>
      <p:sp>
        <p:nvSpPr>
          <p:cNvPr id="16" name="TextBox 15">
            <a:extLst>
              <a:ext uri="{FF2B5EF4-FFF2-40B4-BE49-F238E27FC236}">
                <a16:creationId xmlns:a16="http://schemas.microsoft.com/office/drawing/2014/main" id="{ED26FD03-7524-A398-0F07-4102CDC97574}"/>
              </a:ext>
            </a:extLst>
          </p:cNvPr>
          <p:cNvSpPr txBox="1"/>
          <p:nvPr/>
        </p:nvSpPr>
        <p:spPr>
          <a:xfrm>
            <a:off x="2297186" y="2191121"/>
            <a:ext cx="2592865" cy="646331"/>
          </a:xfrm>
          <a:prstGeom prst="rect">
            <a:avLst/>
          </a:prstGeom>
          <a:noFill/>
        </p:spPr>
        <p:txBody>
          <a:bodyPr wrap="square" rtlCol="0">
            <a:spAutoFit/>
          </a:bodyPr>
          <a:lstStyle/>
          <a:p>
            <a:r>
              <a:rPr lang="en-US" dirty="0"/>
              <a:t>Outcome </a:t>
            </a:r>
            <a:r>
              <a:rPr lang="en-US" b="1" dirty="0"/>
              <a:t>Class</a:t>
            </a:r>
            <a:r>
              <a:rPr lang="en-US" dirty="0"/>
              <a:t> (Project) = </a:t>
            </a:r>
            <a:r>
              <a:rPr lang="en-US" dirty="0">
                <a:solidFill>
                  <a:srgbClr val="C00000"/>
                </a:solidFill>
              </a:rPr>
              <a:t>Neuroinflammation (P1)</a:t>
            </a:r>
          </a:p>
        </p:txBody>
      </p:sp>
      <p:graphicFrame>
        <p:nvGraphicFramePr>
          <p:cNvPr id="18" name="Table 17">
            <a:extLst>
              <a:ext uri="{FF2B5EF4-FFF2-40B4-BE49-F238E27FC236}">
                <a16:creationId xmlns:a16="http://schemas.microsoft.com/office/drawing/2014/main" id="{BB8AAFB6-E8A7-70E5-0CC8-EC279C396F0E}"/>
              </a:ext>
            </a:extLst>
          </p:cNvPr>
          <p:cNvGraphicFramePr>
            <a:graphicFrameLocks noGrp="1"/>
          </p:cNvGraphicFramePr>
          <p:nvPr>
            <p:extLst>
              <p:ext uri="{D42A27DB-BD31-4B8C-83A1-F6EECF244321}">
                <p14:modId xmlns:p14="http://schemas.microsoft.com/office/powerpoint/2010/main" val="1760395425"/>
              </p:ext>
            </p:extLst>
          </p:nvPr>
        </p:nvGraphicFramePr>
        <p:xfrm>
          <a:off x="7863036" y="2873836"/>
          <a:ext cx="4014025" cy="814357"/>
        </p:xfrm>
        <a:graphic>
          <a:graphicData uri="http://schemas.openxmlformats.org/drawingml/2006/table">
            <a:tbl>
              <a:tblPr/>
              <a:tblGrid>
                <a:gridCol w="949467">
                  <a:extLst>
                    <a:ext uri="{9D8B030D-6E8A-4147-A177-3AD203B41FA5}">
                      <a16:colId xmlns:a16="http://schemas.microsoft.com/office/drawing/2014/main" val="1171563107"/>
                    </a:ext>
                  </a:extLst>
                </a:gridCol>
                <a:gridCol w="629041">
                  <a:extLst>
                    <a:ext uri="{9D8B030D-6E8A-4147-A177-3AD203B41FA5}">
                      <a16:colId xmlns:a16="http://schemas.microsoft.com/office/drawing/2014/main" val="1926443241"/>
                    </a:ext>
                  </a:extLst>
                </a:gridCol>
                <a:gridCol w="456265">
                  <a:extLst>
                    <a:ext uri="{9D8B030D-6E8A-4147-A177-3AD203B41FA5}">
                      <a16:colId xmlns:a16="http://schemas.microsoft.com/office/drawing/2014/main" val="1891800022"/>
                    </a:ext>
                  </a:extLst>
                </a:gridCol>
                <a:gridCol w="494813">
                  <a:extLst>
                    <a:ext uri="{9D8B030D-6E8A-4147-A177-3AD203B41FA5}">
                      <a16:colId xmlns:a16="http://schemas.microsoft.com/office/drawing/2014/main" val="919736188"/>
                    </a:ext>
                  </a:extLst>
                </a:gridCol>
                <a:gridCol w="494813">
                  <a:extLst>
                    <a:ext uri="{9D8B030D-6E8A-4147-A177-3AD203B41FA5}">
                      <a16:colId xmlns:a16="http://schemas.microsoft.com/office/drawing/2014/main" val="2885585405"/>
                    </a:ext>
                  </a:extLst>
                </a:gridCol>
                <a:gridCol w="494813">
                  <a:extLst>
                    <a:ext uri="{9D8B030D-6E8A-4147-A177-3AD203B41FA5}">
                      <a16:colId xmlns:a16="http://schemas.microsoft.com/office/drawing/2014/main" val="1814658728"/>
                    </a:ext>
                  </a:extLst>
                </a:gridCol>
                <a:gridCol w="494813">
                  <a:extLst>
                    <a:ext uri="{9D8B030D-6E8A-4147-A177-3AD203B41FA5}">
                      <a16:colId xmlns:a16="http://schemas.microsoft.com/office/drawing/2014/main" val="1115940711"/>
                    </a:ext>
                  </a:extLst>
                </a:gridCol>
              </a:tblGrid>
              <a:tr h="244443">
                <a:tc>
                  <a:txBody>
                    <a:bodyPr/>
                    <a:lstStyle/>
                    <a:p>
                      <a:pPr algn="l" fontAlgn="b"/>
                      <a:r>
                        <a:rPr lang="en-US" sz="1300" b="1" i="0" u="none" strike="noStrike" dirty="0">
                          <a:solidFill>
                            <a:srgbClr val="000000"/>
                          </a:solidFill>
                          <a:effectLst/>
                          <a:latin typeface="Calibri" panose="020F0502020204030204" pitchFamily="34" charset="0"/>
                        </a:rPr>
                        <a:t> Endpoint</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300" b="1" i="0" u="none" strike="noStrike" dirty="0">
                          <a:solidFill>
                            <a:srgbClr val="000000"/>
                          </a:solidFill>
                          <a:effectLst/>
                          <a:latin typeface="Calibri" panose="020F0502020204030204" pitchFamily="34" charset="0"/>
                        </a:rPr>
                        <a:t>Sex</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1(d)</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3</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7</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14</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28</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46765752"/>
                  </a:ext>
                </a:extLst>
              </a:tr>
              <a:tr h="284957">
                <a:tc rowSpan="2">
                  <a:txBody>
                    <a:bodyPr/>
                    <a:lstStyle/>
                    <a:p>
                      <a:pPr algn="l" fontAlgn="ctr"/>
                      <a:r>
                        <a:rPr lang="en-US" sz="1300" b="0" i="0" u="none" strike="noStrike" dirty="0" err="1">
                          <a:solidFill>
                            <a:srgbClr val="000000"/>
                          </a:solidFill>
                          <a:effectLst/>
                          <a:latin typeface="Calibri" panose="020F0502020204030204" pitchFamily="34" charset="0"/>
                        </a:rPr>
                        <a:t>iNOS</a:t>
                      </a:r>
                      <a:r>
                        <a:rPr lang="en-US" sz="1300" b="0" i="0" u="none" strike="noStrike" dirty="0">
                          <a:solidFill>
                            <a:srgbClr val="000000"/>
                          </a:solidFill>
                          <a:effectLst/>
                          <a:latin typeface="Calibri" panose="020F0502020204030204" pitchFamily="34" charset="0"/>
                        </a:rPr>
                        <a:t>+ Cell</a:t>
                      </a:r>
                    </a:p>
                    <a:p>
                      <a:pPr algn="l" fontAlgn="ctr"/>
                      <a:r>
                        <a:rPr lang="en-US" sz="1300" b="0" i="0" u="none" strike="noStrike" dirty="0">
                          <a:solidFill>
                            <a:srgbClr val="000000"/>
                          </a:solidFill>
                          <a:effectLst/>
                          <a:latin typeface="Calibri" panose="020F0502020204030204" pitchFamily="34" charset="0"/>
                        </a:rPr>
                        <a:t>Density</a:t>
                      </a:r>
                    </a:p>
                  </a:txBody>
                  <a:tcPr marL="107227" marR="107227" marT="53613" marB="53613"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 Male</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300" b="1" i="0" u="none" strike="noStrike" dirty="0">
                          <a:solidFill>
                            <a:srgbClr val="000000"/>
                          </a:solidFill>
                          <a:effectLst/>
                          <a:latin typeface="Calibri" panose="020F050202020403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dirty="0">
                          <a:solidFill>
                            <a:srgbClr val="000000"/>
                          </a:solidFill>
                          <a:effectLst/>
                          <a:latin typeface="Calibri" panose="020F050202020403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US" sz="1300" b="1" i="0" u="none" strike="noStrike" dirty="0">
                          <a:solidFill>
                            <a:srgbClr val="000000"/>
                          </a:solidFill>
                          <a:effectLst/>
                          <a:latin typeface="Calibri" panose="020F050202020403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US" sz="1300" b="1" i="0" u="none" strike="noStrike" dirty="0">
                          <a:solidFill>
                            <a:srgbClr val="000000"/>
                          </a:solidFill>
                          <a:effectLst/>
                          <a:latin typeface="Calibri" panose="020F050202020403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US" sz="1300" b="1" i="0" u="none" strike="noStrike" dirty="0">
                          <a:solidFill>
                            <a:srgbClr val="000000"/>
                          </a:solidFill>
                          <a:effectLst/>
                          <a:latin typeface="Calibri" panose="020F0502020204030204" pitchFamily="34" charset="0"/>
                        </a:rPr>
                        <a:t>++</a:t>
                      </a: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546116287"/>
                  </a:ext>
                </a:extLst>
              </a:tr>
              <a:tr h="284957">
                <a:tc vMerge="1">
                  <a:txBody>
                    <a:bodyPr/>
                    <a:lstStyle/>
                    <a:p>
                      <a:endParaRPr lang="en-US"/>
                    </a:p>
                  </a:txBody>
                  <a:tcPr/>
                </a:tc>
                <a:tc>
                  <a:txBody>
                    <a:bodyPr/>
                    <a:lstStyle/>
                    <a:p>
                      <a:pPr algn="l" fontAlgn="b"/>
                      <a:r>
                        <a:rPr lang="en-US" sz="1300" b="0" i="0" u="none" strike="noStrike" dirty="0">
                          <a:solidFill>
                            <a:srgbClr val="000000"/>
                          </a:solidFill>
                          <a:effectLst/>
                          <a:latin typeface="Calibri" panose="020F0502020204030204" pitchFamily="34" charset="0"/>
                        </a:rPr>
                        <a:t> Female</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B9B9"/>
                    </a:solidFill>
                  </a:tcPr>
                </a:tc>
                <a:tc>
                  <a:txBody>
                    <a:bodyPr/>
                    <a:lstStyle/>
                    <a:p>
                      <a:pPr algn="ctr" fontAlgn="b"/>
                      <a:r>
                        <a:rPr lang="en-US" sz="1300" b="1" i="0" u="none" strike="noStrike" dirty="0">
                          <a:solidFill>
                            <a:srgbClr val="000000"/>
                          </a:solidFill>
                          <a:effectLst/>
                          <a:latin typeface="Calibri" panose="020F0502020204030204" pitchFamily="34" charset="0"/>
                        </a:rPr>
                        <a:t>0</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0</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300" b="1" i="0" u="none" strike="noStrike" dirty="0">
                          <a:solidFill>
                            <a:srgbClr val="000000"/>
                          </a:solidFill>
                          <a:effectLst/>
                          <a:latin typeface="Calibri" panose="020F0502020204030204" pitchFamily="34" charset="0"/>
                        </a:rPr>
                        <a:t>0</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0</a:t>
                      </a: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704513"/>
                  </a:ext>
                </a:extLst>
              </a:tr>
            </a:tbl>
          </a:graphicData>
        </a:graphic>
      </p:graphicFrame>
      <p:graphicFrame>
        <p:nvGraphicFramePr>
          <p:cNvPr id="20" name="Table 19">
            <a:extLst>
              <a:ext uri="{FF2B5EF4-FFF2-40B4-BE49-F238E27FC236}">
                <a16:creationId xmlns:a16="http://schemas.microsoft.com/office/drawing/2014/main" id="{4F51591E-6215-D9B9-81F2-6B65C27BD12C}"/>
              </a:ext>
            </a:extLst>
          </p:cNvPr>
          <p:cNvGraphicFramePr>
            <a:graphicFrameLocks noGrp="1"/>
          </p:cNvGraphicFramePr>
          <p:nvPr>
            <p:extLst>
              <p:ext uri="{D42A27DB-BD31-4B8C-83A1-F6EECF244321}">
                <p14:modId xmlns:p14="http://schemas.microsoft.com/office/powerpoint/2010/main" val="2710134290"/>
              </p:ext>
            </p:extLst>
          </p:nvPr>
        </p:nvGraphicFramePr>
        <p:xfrm>
          <a:off x="8224893" y="4700978"/>
          <a:ext cx="2163487" cy="1270435"/>
        </p:xfrm>
        <a:graphic>
          <a:graphicData uri="http://schemas.openxmlformats.org/drawingml/2006/table">
            <a:tbl>
              <a:tblPr/>
              <a:tblGrid>
                <a:gridCol w="513591">
                  <a:extLst>
                    <a:ext uri="{9D8B030D-6E8A-4147-A177-3AD203B41FA5}">
                      <a16:colId xmlns:a16="http://schemas.microsoft.com/office/drawing/2014/main" val="4200777217"/>
                    </a:ext>
                  </a:extLst>
                </a:gridCol>
                <a:gridCol w="1649896">
                  <a:extLst>
                    <a:ext uri="{9D8B030D-6E8A-4147-A177-3AD203B41FA5}">
                      <a16:colId xmlns:a16="http://schemas.microsoft.com/office/drawing/2014/main" val="694298700"/>
                    </a:ext>
                  </a:extLst>
                </a:gridCol>
              </a:tblGrid>
              <a:tr h="293067">
                <a:tc>
                  <a:txBody>
                    <a:bodyPr/>
                    <a:lstStyle/>
                    <a:p>
                      <a:pPr algn="ctr" fontAlgn="b"/>
                      <a:r>
                        <a:rPr lang="en-US" sz="1500" b="0" i="0" u="none" strike="noStrike" dirty="0">
                          <a:solidFill>
                            <a:srgbClr val="000000"/>
                          </a:solidFill>
                          <a:effectLst/>
                          <a:latin typeface="Calibri" panose="020F0502020204030204" pitchFamily="34" charset="0"/>
                        </a:rPr>
                        <a:t>++</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00"/>
                    </a:solidFill>
                  </a:tcPr>
                </a:tc>
                <a:tc>
                  <a:txBody>
                    <a:bodyPr/>
                    <a:lstStyle/>
                    <a:p>
                      <a:pPr algn="l" fontAlgn="b"/>
                      <a:r>
                        <a:rPr lang="en-US" sz="1500" b="0" i="0" u="none" strike="noStrike" dirty="0">
                          <a:solidFill>
                            <a:srgbClr val="000000"/>
                          </a:solidFill>
                          <a:effectLst/>
                          <a:latin typeface="Calibri" panose="020F0502020204030204" pitchFamily="34" charset="0"/>
                        </a:rPr>
                        <a:t> Significant Increase</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319933973"/>
                  </a:ext>
                </a:extLst>
              </a:tr>
              <a:tr h="244342">
                <a:tc>
                  <a:txBody>
                    <a:bodyPr/>
                    <a:lstStyle/>
                    <a:p>
                      <a:pPr algn="ctr" fontAlgn="b"/>
                      <a:r>
                        <a:rPr lang="en-US" sz="1500" b="0" i="0" u="none" strike="noStrike" dirty="0">
                          <a:solidFill>
                            <a:srgbClr val="000000"/>
                          </a:solidFill>
                          <a:effectLst/>
                          <a:latin typeface="Calibri" panose="020F0502020204030204" pitchFamily="34" charset="0"/>
                        </a:rPr>
                        <a:t>+</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FFFFCC"/>
                    </a:solidFill>
                  </a:tcPr>
                </a:tc>
                <a:tc>
                  <a:txBody>
                    <a:bodyPr/>
                    <a:lstStyle/>
                    <a:p>
                      <a:pPr algn="l" fontAlgn="b"/>
                      <a:r>
                        <a:rPr lang="en-US" sz="1500" b="0" i="0" u="none" strike="noStrike" dirty="0">
                          <a:solidFill>
                            <a:srgbClr val="000000"/>
                          </a:solidFill>
                          <a:effectLst/>
                          <a:latin typeface="Calibri" panose="020F0502020204030204" pitchFamily="34" charset="0"/>
                        </a:rPr>
                        <a:t> Upward Trend</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787861796"/>
                  </a:ext>
                </a:extLst>
              </a:tr>
              <a:tr h="244342">
                <a:tc>
                  <a:txBody>
                    <a:bodyPr/>
                    <a:lstStyle/>
                    <a:p>
                      <a:pPr algn="ctr" fontAlgn="b"/>
                      <a:r>
                        <a:rPr lang="en-US" sz="15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500" b="0" i="0" u="none" strike="noStrike" dirty="0">
                          <a:solidFill>
                            <a:srgbClr val="000000"/>
                          </a:solidFill>
                          <a:effectLst/>
                          <a:latin typeface="Calibri" panose="020F0502020204030204" pitchFamily="34" charset="0"/>
                        </a:rPr>
                        <a:t> No Effect</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561328626"/>
                  </a:ext>
                </a:extLst>
              </a:tr>
              <a:tr h="244342">
                <a:tc>
                  <a:txBody>
                    <a:bodyPr/>
                    <a:lstStyle/>
                    <a:p>
                      <a:pPr algn="ctr" fontAlgn="b"/>
                      <a:r>
                        <a:rPr lang="en-US" sz="1500" b="0" i="0" u="none" strike="noStrike" dirty="0">
                          <a:solidFill>
                            <a:srgbClr val="000000"/>
                          </a:solidFill>
                          <a:effectLst/>
                          <a:latin typeface="Calibri" panose="020F0502020204030204" pitchFamily="34" charset="0"/>
                        </a:rPr>
                        <a:t>-</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8EA9DB"/>
                    </a:solidFill>
                  </a:tcPr>
                </a:tc>
                <a:tc>
                  <a:txBody>
                    <a:bodyPr/>
                    <a:lstStyle/>
                    <a:p>
                      <a:pPr algn="l" fontAlgn="b"/>
                      <a:r>
                        <a:rPr lang="en-US" sz="1500" b="0" i="0" u="none" strike="noStrike" dirty="0">
                          <a:solidFill>
                            <a:srgbClr val="000000"/>
                          </a:solidFill>
                          <a:effectLst/>
                          <a:latin typeface="Calibri" panose="020F0502020204030204" pitchFamily="34" charset="0"/>
                        </a:rPr>
                        <a:t> Downward Trend</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683461392"/>
                  </a:ext>
                </a:extLst>
              </a:tr>
              <a:tr h="244342">
                <a:tc>
                  <a:txBody>
                    <a:bodyPr/>
                    <a:lstStyle/>
                    <a:p>
                      <a:pPr algn="ctr" fontAlgn="b"/>
                      <a:r>
                        <a:rPr lang="en-US" sz="1500" b="0" i="0" u="none" strike="noStrike" dirty="0">
                          <a:solidFill>
                            <a:srgbClr val="000000"/>
                          </a:solidFill>
                          <a:effectLst/>
                          <a:latin typeface="Calibri" panose="020F0502020204030204" pitchFamily="34" charset="0"/>
                        </a:rPr>
                        <a:t>--</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n-US" sz="1500" b="0" i="0" u="none" strike="noStrike" dirty="0">
                          <a:solidFill>
                            <a:srgbClr val="000000"/>
                          </a:solidFill>
                          <a:effectLst/>
                          <a:latin typeface="Calibri" panose="020F0502020204030204" pitchFamily="34" charset="0"/>
                        </a:rPr>
                        <a:t> Significant Decrease</a:t>
                      </a: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5326838"/>
                  </a:ext>
                </a:extLst>
              </a:tr>
            </a:tbl>
          </a:graphicData>
        </a:graphic>
      </p:graphicFrame>
      <p:pic>
        <p:nvPicPr>
          <p:cNvPr id="38" name="Picture 37">
            <a:extLst>
              <a:ext uri="{FF2B5EF4-FFF2-40B4-BE49-F238E27FC236}">
                <a16:creationId xmlns:a16="http://schemas.microsoft.com/office/drawing/2014/main" id="{0EEAF919-2B88-84BC-081B-17D2E75CC082}"/>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75190" y="2943449"/>
            <a:ext cx="1780318" cy="2459048"/>
          </a:xfrm>
          <a:prstGeom prst="rect">
            <a:avLst/>
          </a:prstGeom>
        </p:spPr>
      </p:pic>
      <p:cxnSp>
        <p:nvCxnSpPr>
          <p:cNvPr id="40" name="Straight Arrow Connector 39">
            <a:extLst>
              <a:ext uri="{FF2B5EF4-FFF2-40B4-BE49-F238E27FC236}">
                <a16:creationId xmlns:a16="http://schemas.microsoft.com/office/drawing/2014/main" id="{48EB5224-B153-B553-D518-970C922D4D9E}"/>
              </a:ext>
            </a:extLst>
          </p:cNvPr>
          <p:cNvCxnSpPr>
            <a:cxnSpLocks/>
          </p:cNvCxnSpPr>
          <p:nvPr/>
        </p:nvCxnSpPr>
        <p:spPr>
          <a:xfrm>
            <a:off x="1200647" y="3821020"/>
            <a:ext cx="1498821" cy="0"/>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EBC35F7-7FC7-BAD4-0A10-209AC7927B28}"/>
              </a:ext>
            </a:extLst>
          </p:cNvPr>
          <p:cNvCxnSpPr>
            <a:cxnSpLocks/>
          </p:cNvCxnSpPr>
          <p:nvPr/>
        </p:nvCxnSpPr>
        <p:spPr>
          <a:xfrm flipV="1">
            <a:off x="4035693" y="4167127"/>
            <a:ext cx="528675" cy="1"/>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88DA50C-5A3D-5EE5-8009-30D679F5A0D1}"/>
              </a:ext>
            </a:extLst>
          </p:cNvPr>
          <p:cNvSpPr txBox="1"/>
          <p:nvPr/>
        </p:nvSpPr>
        <p:spPr>
          <a:xfrm>
            <a:off x="5203616" y="2182744"/>
            <a:ext cx="2218749" cy="646331"/>
          </a:xfrm>
          <a:prstGeom prst="rect">
            <a:avLst/>
          </a:prstGeom>
          <a:noFill/>
        </p:spPr>
        <p:txBody>
          <a:bodyPr wrap="square" rtlCol="0">
            <a:spAutoFit/>
          </a:bodyPr>
          <a:lstStyle/>
          <a:p>
            <a:r>
              <a:rPr lang="en-US" b="1" dirty="0"/>
              <a:t>Metric </a:t>
            </a:r>
            <a:r>
              <a:rPr lang="en-US" b="1" i="1" dirty="0">
                <a:highlight>
                  <a:srgbClr val="00FFFF"/>
                </a:highlight>
              </a:rPr>
              <a:t>(DFP vs VEH)</a:t>
            </a:r>
            <a:r>
              <a:rPr lang="en-US" b="1" i="1" dirty="0"/>
              <a:t>=</a:t>
            </a:r>
          </a:p>
          <a:p>
            <a:pPr algn="l" fontAlgn="ctr"/>
            <a:r>
              <a:rPr lang="en-US" sz="1800" b="0" i="0" u="none" strike="noStrike" dirty="0" err="1">
                <a:solidFill>
                  <a:srgbClr val="C00000"/>
                </a:solidFill>
                <a:effectLst/>
                <a:latin typeface="Calibri" panose="020F0502020204030204" pitchFamily="34" charset="0"/>
              </a:rPr>
              <a:t>iNOS</a:t>
            </a:r>
            <a:r>
              <a:rPr lang="en-US" sz="1800" b="0" i="0" u="none" strike="noStrike" dirty="0">
                <a:solidFill>
                  <a:srgbClr val="C00000"/>
                </a:solidFill>
                <a:effectLst/>
                <a:latin typeface="Calibri" panose="020F0502020204030204" pitchFamily="34" charset="0"/>
              </a:rPr>
              <a:t>+ Cell Density</a:t>
            </a:r>
          </a:p>
        </p:txBody>
      </p:sp>
      <p:grpSp>
        <p:nvGrpSpPr>
          <p:cNvPr id="65" name="Group 64">
            <a:extLst>
              <a:ext uri="{FF2B5EF4-FFF2-40B4-BE49-F238E27FC236}">
                <a16:creationId xmlns:a16="http://schemas.microsoft.com/office/drawing/2014/main" id="{92354C5E-C03D-EEC8-E36E-5FD085A6FE50}"/>
              </a:ext>
            </a:extLst>
          </p:cNvPr>
          <p:cNvGrpSpPr/>
          <p:nvPr/>
        </p:nvGrpSpPr>
        <p:grpSpPr>
          <a:xfrm>
            <a:off x="4627597" y="3074268"/>
            <a:ext cx="3013537" cy="2639165"/>
            <a:chOff x="4803186" y="2833060"/>
            <a:chExt cx="2587551" cy="2266099"/>
          </a:xfrm>
        </p:grpSpPr>
        <p:pic>
          <p:nvPicPr>
            <p:cNvPr id="58" name="Picture 57">
              <a:extLst>
                <a:ext uri="{FF2B5EF4-FFF2-40B4-BE49-F238E27FC236}">
                  <a16:creationId xmlns:a16="http://schemas.microsoft.com/office/drawing/2014/main" id="{E4764DBA-3896-4D67-F2D0-056DE40DF3A6}"/>
                </a:ext>
              </a:extLst>
            </p:cNvPr>
            <p:cNvPicPr>
              <a:picLocks noChangeAspect="1"/>
            </p:cNvPicPr>
            <p:nvPr/>
          </p:nvPicPr>
          <p:blipFill rotWithShape="1">
            <a:blip r:embed="rId5"/>
            <a:srcRect t="26207" r="90810" b="15071"/>
            <a:stretch/>
          </p:blipFill>
          <p:spPr>
            <a:xfrm>
              <a:off x="4803186" y="2964501"/>
              <a:ext cx="443731" cy="1769167"/>
            </a:xfrm>
            <a:prstGeom prst="rect">
              <a:avLst/>
            </a:prstGeom>
          </p:spPr>
        </p:pic>
        <p:pic>
          <p:nvPicPr>
            <p:cNvPr id="60" name="Picture 59">
              <a:extLst>
                <a:ext uri="{FF2B5EF4-FFF2-40B4-BE49-F238E27FC236}">
                  <a16:creationId xmlns:a16="http://schemas.microsoft.com/office/drawing/2014/main" id="{7E6AFF00-6EE7-FD6D-1C09-DAA7ED6B1226}"/>
                </a:ext>
              </a:extLst>
            </p:cNvPr>
            <p:cNvPicPr>
              <a:picLocks noChangeAspect="1"/>
            </p:cNvPicPr>
            <p:nvPr/>
          </p:nvPicPr>
          <p:blipFill rotWithShape="1">
            <a:blip r:embed="rId5"/>
            <a:srcRect l="40916" t="3505" r="1580" b="51515"/>
            <a:stretch/>
          </p:blipFill>
          <p:spPr>
            <a:xfrm>
              <a:off x="5297780" y="2833060"/>
              <a:ext cx="2057891" cy="1004408"/>
            </a:xfrm>
            <a:prstGeom prst="rect">
              <a:avLst/>
            </a:prstGeom>
          </p:spPr>
        </p:pic>
        <p:pic>
          <p:nvPicPr>
            <p:cNvPr id="62" name="Picture 61">
              <a:extLst>
                <a:ext uri="{FF2B5EF4-FFF2-40B4-BE49-F238E27FC236}">
                  <a16:creationId xmlns:a16="http://schemas.microsoft.com/office/drawing/2014/main" id="{C2567DCD-17F1-C591-BC52-5A970553157F}"/>
                </a:ext>
              </a:extLst>
            </p:cNvPr>
            <p:cNvPicPr>
              <a:picLocks noChangeAspect="1"/>
            </p:cNvPicPr>
            <p:nvPr/>
          </p:nvPicPr>
          <p:blipFill>
            <a:blip r:embed="rId6"/>
            <a:stretch>
              <a:fillRect/>
            </a:stretch>
          </p:blipFill>
          <p:spPr>
            <a:xfrm>
              <a:off x="5287272" y="4038876"/>
              <a:ext cx="2103465" cy="1060283"/>
            </a:xfrm>
            <a:prstGeom prst="rect">
              <a:avLst/>
            </a:prstGeom>
          </p:spPr>
        </p:pic>
      </p:grpSp>
      <p:sp>
        <p:nvSpPr>
          <p:cNvPr id="66" name="TextBox 65">
            <a:extLst>
              <a:ext uri="{FF2B5EF4-FFF2-40B4-BE49-F238E27FC236}">
                <a16:creationId xmlns:a16="http://schemas.microsoft.com/office/drawing/2014/main" id="{B1E40636-113B-889C-8638-C92F6BA48ECB}"/>
              </a:ext>
            </a:extLst>
          </p:cNvPr>
          <p:cNvSpPr txBox="1"/>
          <p:nvPr/>
        </p:nvSpPr>
        <p:spPr>
          <a:xfrm>
            <a:off x="8685303" y="2319838"/>
            <a:ext cx="2369489" cy="369332"/>
          </a:xfrm>
          <a:prstGeom prst="rect">
            <a:avLst/>
          </a:prstGeom>
          <a:noFill/>
        </p:spPr>
        <p:txBody>
          <a:bodyPr wrap="square" rtlCol="0">
            <a:spAutoFit/>
          </a:bodyPr>
          <a:lstStyle/>
          <a:p>
            <a:r>
              <a:rPr lang="en-US" b="1" dirty="0"/>
              <a:t>Longitudinal Summary</a:t>
            </a:r>
          </a:p>
        </p:txBody>
      </p:sp>
      <p:cxnSp>
        <p:nvCxnSpPr>
          <p:cNvPr id="67" name="Straight Arrow Connector 66">
            <a:extLst>
              <a:ext uri="{FF2B5EF4-FFF2-40B4-BE49-F238E27FC236}">
                <a16:creationId xmlns:a16="http://schemas.microsoft.com/office/drawing/2014/main" id="{1492FB9D-2430-1857-67C0-4BE5F26EB44A}"/>
              </a:ext>
            </a:extLst>
          </p:cNvPr>
          <p:cNvCxnSpPr>
            <a:cxnSpLocks/>
            <a:stCxn id="62" idx="3"/>
          </p:cNvCxnSpPr>
          <p:nvPr/>
        </p:nvCxnSpPr>
        <p:spPr>
          <a:xfrm>
            <a:off x="7641134" y="5096015"/>
            <a:ext cx="532807" cy="227804"/>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7DBF26BD-F5F3-D9F5-EF1F-894ED8B71B33}"/>
              </a:ext>
            </a:extLst>
          </p:cNvPr>
          <p:cNvCxnSpPr>
            <a:cxnSpLocks/>
            <a:stCxn id="20" idx="0"/>
          </p:cNvCxnSpPr>
          <p:nvPr/>
        </p:nvCxnSpPr>
        <p:spPr>
          <a:xfrm flipV="1">
            <a:off x="9306636" y="3852010"/>
            <a:ext cx="529127" cy="848968"/>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5F78D900-E59A-54DB-67E0-3323876435A0}"/>
              </a:ext>
            </a:extLst>
          </p:cNvPr>
          <p:cNvGraphicFramePr>
            <a:graphicFrameLocks noGrp="1"/>
          </p:cNvGraphicFramePr>
          <p:nvPr>
            <p:extLst>
              <p:ext uri="{D42A27DB-BD31-4B8C-83A1-F6EECF244321}">
                <p14:modId xmlns:p14="http://schemas.microsoft.com/office/powerpoint/2010/main" val="703189265"/>
              </p:ext>
            </p:extLst>
          </p:nvPr>
        </p:nvGraphicFramePr>
        <p:xfrm>
          <a:off x="10458548" y="4700978"/>
          <a:ext cx="513591" cy="1270435"/>
        </p:xfrm>
        <a:graphic>
          <a:graphicData uri="http://schemas.openxmlformats.org/drawingml/2006/table">
            <a:tbl>
              <a:tblPr/>
              <a:tblGrid>
                <a:gridCol w="513591">
                  <a:extLst>
                    <a:ext uri="{9D8B030D-6E8A-4147-A177-3AD203B41FA5}">
                      <a16:colId xmlns:a16="http://schemas.microsoft.com/office/drawing/2014/main" val="4200777217"/>
                    </a:ext>
                  </a:extLst>
                </a:gridCol>
              </a:tblGrid>
              <a:tr h="293067">
                <a:tc>
                  <a:txBody>
                    <a:bodyPr/>
                    <a:lstStyle/>
                    <a:p>
                      <a:pPr algn="ctr" fontAlgn="b"/>
                      <a:r>
                        <a:rPr lang="en-US" sz="1500" b="0" i="0" u="none" strike="noStrike" dirty="0">
                          <a:solidFill>
                            <a:srgbClr val="000000"/>
                          </a:solidFill>
                          <a:effectLst/>
                          <a:latin typeface="Calibri" panose="020F0502020204030204"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2319933973"/>
                  </a:ext>
                </a:extLst>
              </a:tr>
              <a:tr h="244342">
                <a:tc>
                  <a:txBody>
                    <a:bodyPr/>
                    <a:lstStyle/>
                    <a:p>
                      <a:pPr algn="ctr" fontAlgn="b"/>
                      <a:r>
                        <a:rPr lang="en-US" sz="1500" b="0" i="0" u="none" strike="noStrike" dirty="0">
                          <a:solidFill>
                            <a:srgbClr val="000000"/>
                          </a:solidFill>
                          <a:effectLst/>
                          <a:latin typeface="Calibri" panose="020F050202020403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CC"/>
                    </a:solidFill>
                  </a:tcPr>
                </a:tc>
                <a:extLst>
                  <a:ext uri="{0D108BD9-81ED-4DB2-BD59-A6C34878D82A}">
                    <a16:rowId xmlns:a16="http://schemas.microsoft.com/office/drawing/2014/main" val="2787861796"/>
                  </a:ext>
                </a:extLst>
              </a:tr>
              <a:tr h="244342">
                <a:tc>
                  <a:txBody>
                    <a:bodyPr/>
                    <a:lstStyle/>
                    <a:p>
                      <a:pPr algn="ctr" fontAlgn="b"/>
                      <a:r>
                        <a:rPr lang="en-US" sz="15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561328626"/>
                  </a:ext>
                </a:extLst>
              </a:tr>
              <a:tr h="244342">
                <a:tc>
                  <a:txBody>
                    <a:bodyPr/>
                    <a:lstStyle/>
                    <a:p>
                      <a:pPr algn="ctr" fontAlgn="b"/>
                      <a:r>
                        <a:rPr lang="en-US" sz="1500" b="0" i="0" u="none" strike="noStrike" dirty="0">
                          <a:solidFill>
                            <a:srgbClr val="000000"/>
                          </a:solidFill>
                          <a:effectLst/>
                          <a:latin typeface="Calibri" panose="020F050202020403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8EA9DB"/>
                    </a:solidFill>
                  </a:tcPr>
                </a:tc>
                <a:extLst>
                  <a:ext uri="{0D108BD9-81ED-4DB2-BD59-A6C34878D82A}">
                    <a16:rowId xmlns:a16="http://schemas.microsoft.com/office/drawing/2014/main" val="683461392"/>
                  </a:ext>
                </a:extLst>
              </a:tr>
              <a:tr h="244342">
                <a:tc>
                  <a:txBody>
                    <a:bodyPr/>
                    <a:lstStyle/>
                    <a:p>
                      <a:pPr algn="ctr" fontAlgn="b"/>
                      <a:r>
                        <a:rPr lang="en-US" sz="1500" b="0" i="0" u="none" strike="noStrike" dirty="0">
                          <a:solidFill>
                            <a:srgbClr val="000000"/>
                          </a:solidFill>
                          <a:effectLst/>
                          <a:latin typeface="Calibri" panose="020F0502020204030204"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365326838"/>
                  </a:ext>
                </a:extLst>
              </a:tr>
            </a:tbl>
          </a:graphicData>
        </a:graphic>
      </p:graphicFrame>
      <p:sp>
        <p:nvSpPr>
          <p:cNvPr id="11" name="TextBox 10">
            <a:extLst>
              <a:ext uri="{FF2B5EF4-FFF2-40B4-BE49-F238E27FC236}">
                <a16:creationId xmlns:a16="http://schemas.microsoft.com/office/drawing/2014/main" id="{CD62BBED-C3F9-D18A-0156-114BA0411130}"/>
              </a:ext>
            </a:extLst>
          </p:cNvPr>
          <p:cNvSpPr txBox="1"/>
          <p:nvPr/>
        </p:nvSpPr>
        <p:spPr>
          <a:xfrm>
            <a:off x="630128" y="2159317"/>
            <a:ext cx="1510275" cy="646331"/>
          </a:xfrm>
          <a:prstGeom prst="rect">
            <a:avLst/>
          </a:prstGeom>
          <a:noFill/>
        </p:spPr>
        <p:txBody>
          <a:bodyPr wrap="square" rtlCol="0">
            <a:spAutoFit/>
          </a:bodyPr>
          <a:lstStyle/>
          <a:p>
            <a:r>
              <a:rPr lang="en-US" b="1" dirty="0"/>
              <a:t>Region</a:t>
            </a:r>
            <a:r>
              <a:rPr lang="en-US" dirty="0"/>
              <a:t> =</a:t>
            </a:r>
          </a:p>
          <a:p>
            <a:r>
              <a:rPr lang="en-US" dirty="0">
                <a:solidFill>
                  <a:srgbClr val="C00000"/>
                </a:solidFill>
              </a:rPr>
              <a:t>Hippocampus</a:t>
            </a:r>
          </a:p>
        </p:txBody>
      </p:sp>
      <p:sp>
        <p:nvSpPr>
          <p:cNvPr id="14" name="TextBox 13">
            <a:extLst>
              <a:ext uri="{FF2B5EF4-FFF2-40B4-BE49-F238E27FC236}">
                <a16:creationId xmlns:a16="http://schemas.microsoft.com/office/drawing/2014/main" id="{3F327F0B-7226-ECE0-9BD0-E994A303AC0D}"/>
              </a:ext>
            </a:extLst>
          </p:cNvPr>
          <p:cNvSpPr txBox="1"/>
          <p:nvPr/>
        </p:nvSpPr>
        <p:spPr>
          <a:xfrm>
            <a:off x="6015505" y="2818361"/>
            <a:ext cx="772902" cy="369332"/>
          </a:xfrm>
          <a:prstGeom prst="rect">
            <a:avLst/>
          </a:prstGeom>
          <a:noFill/>
        </p:spPr>
        <p:txBody>
          <a:bodyPr wrap="square" rtlCol="0">
            <a:spAutoFit/>
          </a:bodyPr>
          <a:lstStyle/>
          <a:p>
            <a:r>
              <a:rPr lang="en-US" b="1" dirty="0"/>
              <a:t>Males</a:t>
            </a:r>
            <a:endParaRPr lang="en-US" dirty="0">
              <a:solidFill>
                <a:srgbClr val="C00000"/>
              </a:solidFill>
            </a:endParaRPr>
          </a:p>
        </p:txBody>
      </p:sp>
      <p:sp>
        <p:nvSpPr>
          <p:cNvPr id="17" name="TextBox 16">
            <a:extLst>
              <a:ext uri="{FF2B5EF4-FFF2-40B4-BE49-F238E27FC236}">
                <a16:creationId xmlns:a16="http://schemas.microsoft.com/office/drawing/2014/main" id="{B27298BC-3591-40A4-06C7-1B1E14CD1F60}"/>
              </a:ext>
            </a:extLst>
          </p:cNvPr>
          <p:cNvSpPr txBox="1"/>
          <p:nvPr/>
        </p:nvSpPr>
        <p:spPr>
          <a:xfrm>
            <a:off x="5927861" y="4244031"/>
            <a:ext cx="976790" cy="369332"/>
          </a:xfrm>
          <a:prstGeom prst="rect">
            <a:avLst/>
          </a:prstGeom>
          <a:noFill/>
        </p:spPr>
        <p:txBody>
          <a:bodyPr wrap="square" rtlCol="0">
            <a:spAutoFit/>
          </a:bodyPr>
          <a:lstStyle/>
          <a:p>
            <a:r>
              <a:rPr lang="en-US" b="1" dirty="0"/>
              <a:t>Females</a:t>
            </a:r>
            <a:endParaRPr lang="en-US" dirty="0">
              <a:solidFill>
                <a:srgbClr val="C00000"/>
              </a:solidFill>
            </a:endParaRPr>
          </a:p>
        </p:txBody>
      </p:sp>
      <p:sp>
        <p:nvSpPr>
          <p:cNvPr id="4" name="Arrow: Curved Left 3">
            <a:extLst>
              <a:ext uri="{FF2B5EF4-FFF2-40B4-BE49-F238E27FC236}">
                <a16:creationId xmlns:a16="http://schemas.microsoft.com/office/drawing/2014/main" id="{DE1BD864-1842-C2DB-772D-B2C33E3146A3}"/>
              </a:ext>
            </a:extLst>
          </p:cNvPr>
          <p:cNvSpPr/>
          <p:nvPr/>
        </p:nvSpPr>
        <p:spPr>
          <a:xfrm>
            <a:off x="11130551" y="4490871"/>
            <a:ext cx="555345" cy="1023603"/>
          </a:xfrm>
          <a:prstGeom prst="curved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7668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30C136B-CE23-9CA4-33E6-6B85033746A3}"/>
              </a:ext>
            </a:extLst>
          </p:cNvPr>
          <p:cNvGrpSpPr>
            <a:grpSpLocks noChangeAspect="1"/>
          </p:cNvGrpSpPr>
          <p:nvPr/>
        </p:nvGrpSpPr>
        <p:grpSpPr>
          <a:xfrm>
            <a:off x="88302" y="81709"/>
            <a:ext cx="5020399" cy="1062573"/>
            <a:chOff x="5813404" y="269064"/>
            <a:chExt cx="3177254" cy="672271"/>
          </a:xfrm>
        </p:grpSpPr>
        <p:pic>
          <p:nvPicPr>
            <p:cNvPr id="8" name="Picture 70" descr="C:\document\CounterACT\web-CounterACT\Final Work from Sarah\images\WebLogo.png">
              <a:extLst>
                <a:ext uri="{FF2B5EF4-FFF2-40B4-BE49-F238E27FC236}">
                  <a16:creationId xmlns:a16="http://schemas.microsoft.com/office/drawing/2014/main" id="{92ED6548-9FDD-F675-0168-813EECF72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3404" y="269064"/>
              <a:ext cx="3177254" cy="6722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0" descr="C:\document\CounterACT\web-CounterACT\Final Work from Sarah\images\WebLogo.png">
              <a:extLst>
                <a:ext uri="{FF2B5EF4-FFF2-40B4-BE49-F238E27FC236}">
                  <a16:creationId xmlns:a16="http://schemas.microsoft.com/office/drawing/2014/main" id="{E57AE1BB-468B-748B-1F37-39CB7D95B270}"/>
                </a:ext>
              </a:extLst>
            </p:cNvPr>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50859" r="9563"/>
            <a:stretch/>
          </p:blipFill>
          <p:spPr bwMode="auto">
            <a:xfrm>
              <a:off x="5813404" y="610973"/>
              <a:ext cx="2873396" cy="33036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5B26ACC4-5731-1B17-3D7A-B6B119427B54}"/>
              </a:ext>
            </a:extLst>
          </p:cNvPr>
          <p:cNvSpPr txBox="1"/>
          <p:nvPr/>
        </p:nvSpPr>
        <p:spPr>
          <a:xfrm>
            <a:off x="865632" y="1694688"/>
            <a:ext cx="10351008" cy="4939814"/>
          </a:xfrm>
          <a:prstGeom prst="rect">
            <a:avLst/>
          </a:prstGeom>
          <a:noFill/>
        </p:spPr>
        <p:txBody>
          <a:bodyPr wrap="square" rtlCol="0">
            <a:spAutoFit/>
          </a:bodyPr>
          <a:lstStyle/>
          <a:p>
            <a:pPr marL="0" marR="0">
              <a:lnSpc>
                <a:spcPct val="150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Examples of questions that might be addressed using this data set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tabLst>
                <a:tab pos="457200" algn="l"/>
              </a:tabLst>
            </a:pPr>
            <a:r>
              <a:rPr lang="en-US" sz="1800" dirty="0">
                <a:solidFill>
                  <a:srgbClr val="212121"/>
                </a:solidFill>
                <a:effectLst/>
                <a:latin typeface="Calibri" panose="020F0502020204030204" pitchFamily="34" charset="0"/>
                <a:ea typeface="Times New Roman" panose="02020603050405020304" pitchFamily="18" charset="0"/>
              </a:rPr>
              <a:t>Which outcomes occur prior to onset of SRS or cognitive impairments?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mj-lt"/>
              <a:buAutoNum type="arabicPeriod"/>
              <a:tabLst>
                <a:tab pos="457200" algn="l"/>
              </a:tabLst>
            </a:pPr>
            <a:r>
              <a:rPr lang="en-US" sz="1800" dirty="0">
                <a:solidFill>
                  <a:srgbClr val="212121"/>
                </a:solidFill>
                <a:effectLst/>
                <a:latin typeface="Calibri" panose="020F0502020204030204" pitchFamily="34" charset="0"/>
                <a:ea typeface="Times New Roman" panose="02020603050405020304" pitchFamily="18" charset="0"/>
              </a:rPr>
              <a:t>Which outcomes increase in magnitude with increasing SRS frequency or severity?</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mj-lt"/>
              <a:buAutoNum type="arabicPeriod"/>
              <a:tabLst>
                <a:tab pos="457200" algn="l"/>
              </a:tabLst>
            </a:pPr>
            <a:r>
              <a:rPr lang="en-US" sz="1800" dirty="0">
                <a:solidFill>
                  <a:srgbClr val="212121"/>
                </a:solidFill>
                <a:effectLst/>
                <a:latin typeface="Calibri" panose="020F0502020204030204" pitchFamily="34" charset="0"/>
                <a:ea typeface="Times New Roman" panose="02020603050405020304" pitchFamily="18" charset="0"/>
              </a:rPr>
              <a:t>Are any outcomes predictive of other outcomes?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mj-lt"/>
              <a:buAutoNum type="arabicPeriod"/>
              <a:tabLst>
                <a:tab pos="457200" algn="l"/>
              </a:tabLst>
            </a:pPr>
            <a:r>
              <a:rPr lang="en-US" sz="1800" dirty="0">
                <a:solidFill>
                  <a:srgbClr val="212121"/>
                </a:solidFill>
                <a:effectLst/>
                <a:latin typeface="Calibri" panose="020F0502020204030204" pitchFamily="34" charset="0"/>
                <a:ea typeface="Times New Roman" panose="02020603050405020304" pitchFamily="18" charset="0"/>
              </a:rPr>
              <a:t>Is SRS severity/frequency correlated with worse cognitive outcomes?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mj-lt"/>
              <a:buAutoNum type="arabicPeriod"/>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Does the timing of any of these outcomes provide any information on what to target for prevention and when to best pharmacologically intervene?</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buFont typeface="+mj-lt"/>
              <a:buAutoNum type="arabicPeriod"/>
              <a:tabLst>
                <a:tab pos="457200" algn="l"/>
              </a:tabLst>
            </a:pPr>
            <a:r>
              <a:rPr lang="en-US" sz="1800" dirty="0">
                <a:solidFill>
                  <a:srgbClr val="212121"/>
                </a:solidFill>
                <a:effectLst/>
                <a:latin typeface="Calibri" panose="020F0502020204030204" pitchFamily="34" charset="0"/>
                <a:ea typeface="Times New Roman" panose="02020603050405020304" pitchFamily="18" charset="0"/>
              </a:rPr>
              <a:t>Can we learn anything about brain regions that are the most vulnerable? Most associated with SRS or cognitive impairment?</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buFont typeface="+mj-lt"/>
              <a:buAutoNum type="arabicPeriod"/>
              <a:tabLst>
                <a:tab pos="457200" algn="l"/>
              </a:tabLst>
            </a:pPr>
            <a:r>
              <a:rPr lang="en-US" sz="1800" dirty="0">
                <a:solidFill>
                  <a:srgbClr val="212121"/>
                </a:solidFill>
                <a:effectLst/>
                <a:latin typeface="Calibri" panose="020F0502020204030204" pitchFamily="34" charset="0"/>
                <a:ea typeface="Times New Roman" panose="02020603050405020304" pitchFamily="18" charset="0"/>
              </a:rPr>
              <a:t>Are the same interventions effective when provided a) prior to development of SRS, b) within days of first detected seizure or c) perhaps weeks after the initial seizure?</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786643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8D7A8A-4767-0F6B-E052-D121BA181599}"/>
              </a:ext>
            </a:extLst>
          </p:cNvPr>
          <p:cNvSpPr txBox="1"/>
          <p:nvPr/>
        </p:nvSpPr>
        <p:spPr>
          <a:xfrm>
            <a:off x="682752" y="1682496"/>
            <a:ext cx="10777728" cy="4108817"/>
          </a:xfrm>
          <a:prstGeom prst="rect">
            <a:avLst/>
          </a:prstGeom>
          <a:noFill/>
        </p:spPr>
        <p:txBody>
          <a:bodyPr wrap="square" rtlCol="0">
            <a:spAutoFit/>
          </a:bodyPr>
          <a:lstStyle/>
          <a:p>
            <a:pPr marL="342900" marR="0" lvl="0" indent="-342900">
              <a:lnSpc>
                <a:spcPct val="150000"/>
              </a:lnSpc>
              <a:buFont typeface="+mj-lt"/>
              <a:buAutoNum type="arabicPeriod" startAt="8"/>
              <a:tabLst>
                <a:tab pos="457200" algn="l"/>
              </a:tabLst>
            </a:pPr>
            <a:r>
              <a:rPr lang="en-US" sz="1800" dirty="0">
                <a:solidFill>
                  <a:srgbClr val="212121"/>
                </a:solidFill>
                <a:effectLst/>
                <a:latin typeface="Calibri" panose="020F0502020204030204" pitchFamily="34" charset="0"/>
                <a:ea typeface="Times New Roman" panose="02020603050405020304" pitchFamily="18" charset="0"/>
              </a:rPr>
              <a:t>Which, if any, variables co-vary? For example, does variance in seizure burden explain the variance in inflammation or behavior? In other words, do the animals with the most seizures (or perhaps most severe seizures as measured by </a:t>
            </a:r>
            <a:r>
              <a:rPr lang="en-US" sz="1800" dirty="0" err="1">
                <a:solidFill>
                  <a:srgbClr val="212121"/>
                </a:solidFill>
                <a:effectLst/>
                <a:latin typeface="Calibri" panose="020F0502020204030204" pitchFamily="34" charset="0"/>
                <a:ea typeface="Times New Roman" panose="02020603050405020304" pitchFamily="18" charset="0"/>
              </a:rPr>
              <a:t>racine</a:t>
            </a:r>
            <a:r>
              <a:rPr lang="en-US" sz="1800" dirty="0">
                <a:solidFill>
                  <a:srgbClr val="212121"/>
                </a:solidFill>
                <a:effectLst/>
                <a:latin typeface="Calibri" panose="020F0502020204030204" pitchFamily="34" charset="0"/>
                <a:ea typeface="Times New Roman" panose="02020603050405020304" pitchFamily="18" charset="0"/>
              </a:rPr>
              <a:t> scale and seizure duration) have the most inflammation?</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buFont typeface="+mj-lt"/>
              <a:buAutoNum type="arabicPeriod" startAt="8"/>
              <a:tabLst>
                <a:tab pos="457200" algn="l"/>
              </a:tabLst>
            </a:pPr>
            <a:r>
              <a:rPr lang="en-US" sz="1800" dirty="0">
                <a:solidFill>
                  <a:srgbClr val="212121"/>
                </a:solidFill>
                <a:effectLst/>
                <a:latin typeface="Calibri" panose="020F0502020204030204" pitchFamily="34" charset="0"/>
                <a:ea typeface="Times New Roman" panose="02020603050405020304" pitchFamily="18" charset="0"/>
              </a:rPr>
              <a:t>Will treatment efficacy vary based on seizure burden?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buFont typeface="+mj-lt"/>
              <a:buAutoNum type="arabicPeriod" startAt="8"/>
              <a:tabLst>
                <a:tab pos="457200" algn="l"/>
              </a:tabLst>
            </a:pPr>
            <a:r>
              <a:rPr lang="en-US" sz="1800" dirty="0">
                <a:solidFill>
                  <a:srgbClr val="212121"/>
                </a:solidFill>
                <a:effectLst/>
                <a:latin typeface="Calibri" panose="020F0502020204030204" pitchFamily="34" charset="0"/>
                <a:ea typeface="Times New Roman" panose="02020603050405020304" pitchFamily="18" charset="0"/>
              </a:rPr>
              <a:t>Are there biomarkers (blood, neuroimaging, electrophysiology, behavior) that predict which animals are at risk for SUDEP?</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buFont typeface="+mj-lt"/>
              <a:buAutoNum type="arabicPeriod" startAt="8"/>
              <a:tabLst>
                <a:tab pos="457200" algn="l"/>
              </a:tabLst>
            </a:pPr>
            <a:r>
              <a:rPr lang="en-US" sz="1800" dirty="0">
                <a:solidFill>
                  <a:srgbClr val="212121"/>
                </a:solidFill>
                <a:effectLst/>
                <a:latin typeface="Calibri" panose="020F0502020204030204" pitchFamily="34" charset="0"/>
                <a:ea typeface="Times New Roman" panose="02020603050405020304" pitchFamily="18" charset="0"/>
              </a:rPr>
              <a:t>Given the variance observed to date, can we determine the necessary sample sizes to build a more comprehensive model rather than compare individual outcome measures? If not, how many more samples do we need simply to make that estimate?</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2753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B26E9-E328-C510-8480-A99367DF2444}"/>
              </a:ext>
            </a:extLst>
          </p:cNvPr>
          <p:cNvSpPr>
            <a:spLocks noGrp="1"/>
          </p:cNvSpPr>
          <p:nvPr>
            <p:ph type="title"/>
          </p:nvPr>
        </p:nvSpPr>
        <p:spPr/>
        <p:txBody>
          <a:bodyPr/>
          <a:lstStyle/>
          <a:p>
            <a:r>
              <a:rPr lang="en-US" dirty="0"/>
              <a:t>Overview of the Complete Dataset</a:t>
            </a:r>
          </a:p>
        </p:txBody>
      </p:sp>
      <p:sp>
        <p:nvSpPr>
          <p:cNvPr id="3" name="Content Placeholder 2">
            <a:extLst>
              <a:ext uri="{FF2B5EF4-FFF2-40B4-BE49-F238E27FC236}">
                <a16:creationId xmlns:a16="http://schemas.microsoft.com/office/drawing/2014/main" id="{3F3EBC16-9494-8961-C2AD-58F5E911A6D9}"/>
              </a:ext>
            </a:extLst>
          </p:cNvPr>
          <p:cNvSpPr>
            <a:spLocks noGrp="1"/>
          </p:cNvSpPr>
          <p:nvPr>
            <p:ph idx="1"/>
          </p:nvPr>
        </p:nvSpPr>
        <p:spPr>
          <a:xfrm>
            <a:off x="6214437" y="4229934"/>
            <a:ext cx="5367963" cy="2046218"/>
          </a:xfrm>
        </p:spPr>
        <p:txBody>
          <a:bodyPr>
            <a:normAutofit/>
          </a:bodyPr>
          <a:lstStyle/>
          <a:p>
            <a:r>
              <a:rPr lang="en-US" sz="2400" b="1" i="1" dirty="0"/>
              <a:t>broad brush-stroke summaries</a:t>
            </a:r>
          </a:p>
          <a:p>
            <a:pPr lvl="1"/>
            <a:r>
              <a:rPr lang="en-US" sz="2000" i="1" dirty="0"/>
              <a:t>Consolidation of ~200 outcome measure</a:t>
            </a:r>
          </a:p>
          <a:p>
            <a:r>
              <a:rPr lang="en-US" sz="2400" b="1" i="1" dirty="0"/>
              <a:t>At any time, or for any question:</a:t>
            </a:r>
          </a:p>
          <a:p>
            <a:pPr lvl="1"/>
            <a:r>
              <a:rPr lang="en-US" sz="2000" i="1" dirty="0"/>
              <a:t>Compare Sexes, Regions, Timepoints</a:t>
            </a:r>
          </a:p>
          <a:p>
            <a:pPr lvl="1"/>
            <a:r>
              <a:rPr lang="en-US" sz="2000" i="1" dirty="0"/>
              <a:t>View individual outcome measures</a:t>
            </a:r>
          </a:p>
        </p:txBody>
      </p:sp>
      <p:graphicFrame>
        <p:nvGraphicFramePr>
          <p:cNvPr id="7" name="Table 6">
            <a:extLst>
              <a:ext uri="{FF2B5EF4-FFF2-40B4-BE49-F238E27FC236}">
                <a16:creationId xmlns:a16="http://schemas.microsoft.com/office/drawing/2014/main" id="{CAFA7DD5-A888-6256-CDBB-9EB15A6EE049}"/>
              </a:ext>
            </a:extLst>
          </p:cNvPr>
          <p:cNvGraphicFramePr>
            <a:graphicFrameLocks noGrp="1"/>
          </p:cNvGraphicFramePr>
          <p:nvPr>
            <p:extLst>
              <p:ext uri="{D42A27DB-BD31-4B8C-83A1-F6EECF244321}">
                <p14:modId xmlns:p14="http://schemas.microsoft.com/office/powerpoint/2010/main" val="3743628842"/>
              </p:ext>
            </p:extLst>
          </p:nvPr>
        </p:nvGraphicFramePr>
        <p:xfrm>
          <a:off x="505460" y="1818130"/>
          <a:ext cx="11261662" cy="2090928"/>
        </p:xfrm>
        <a:graphic>
          <a:graphicData uri="http://schemas.openxmlformats.org/drawingml/2006/table">
            <a:tbl>
              <a:tblPr/>
              <a:tblGrid>
                <a:gridCol w="1907512">
                  <a:extLst>
                    <a:ext uri="{9D8B030D-6E8A-4147-A177-3AD203B41FA5}">
                      <a16:colId xmlns:a16="http://schemas.microsoft.com/office/drawing/2014/main" val="4149841307"/>
                    </a:ext>
                  </a:extLst>
                </a:gridCol>
                <a:gridCol w="935415">
                  <a:extLst>
                    <a:ext uri="{9D8B030D-6E8A-4147-A177-3AD203B41FA5}">
                      <a16:colId xmlns:a16="http://schemas.microsoft.com/office/drawing/2014/main" val="2736333971"/>
                    </a:ext>
                  </a:extLst>
                </a:gridCol>
                <a:gridCol w="935415">
                  <a:extLst>
                    <a:ext uri="{9D8B030D-6E8A-4147-A177-3AD203B41FA5}">
                      <a16:colId xmlns:a16="http://schemas.microsoft.com/office/drawing/2014/main" val="1801842293"/>
                    </a:ext>
                  </a:extLst>
                </a:gridCol>
                <a:gridCol w="935415">
                  <a:extLst>
                    <a:ext uri="{9D8B030D-6E8A-4147-A177-3AD203B41FA5}">
                      <a16:colId xmlns:a16="http://schemas.microsoft.com/office/drawing/2014/main" val="3601195209"/>
                    </a:ext>
                  </a:extLst>
                </a:gridCol>
                <a:gridCol w="935415">
                  <a:extLst>
                    <a:ext uri="{9D8B030D-6E8A-4147-A177-3AD203B41FA5}">
                      <a16:colId xmlns:a16="http://schemas.microsoft.com/office/drawing/2014/main" val="545720520"/>
                    </a:ext>
                  </a:extLst>
                </a:gridCol>
                <a:gridCol w="935415">
                  <a:extLst>
                    <a:ext uri="{9D8B030D-6E8A-4147-A177-3AD203B41FA5}">
                      <a16:colId xmlns:a16="http://schemas.microsoft.com/office/drawing/2014/main" val="4199599732"/>
                    </a:ext>
                  </a:extLst>
                </a:gridCol>
                <a:gridCol w="935415">
                  <a:extLst>
                    <a:ext uri="{9D8B030D-6E8A-4147-A177-3AD203B41FA5}">
                      <a16:colId xmlns:a16="http://schemas.microsoft.com/office/drawing/2014/main" val="3836503596"/>
                    </a:ext>
                  </a:extLst>
                </a:gridCol>
                <a:gridCol w="935415">
                  <a:extLst>
                    <a:ext uri="{9D8B030D-6E8A-4147-A177-3AD203B41FA5}">
                      <a16:colId xmlns:a16="http://schemas.microsoft.com/office/drawing/2014/main" val="460625642"/>
                    </a:ext>
                  </a:extLst>
                </a:gridCol>
                <a:gridCol w="935415">
                  <a:extLst>
                    <a:ext uri="{9D8B030D-6E8A-4147-A177-3AD203B41FA5}">
                      <a16:colId xmlns:a16="http://schemas.microsoft.com/office/drawing/2014/main" val="669392254"/>
                    </a:ext>
                  </a:extLst>
                </a:gridCol>
                <a:gridCol w="935415">
                  <a:extLst>
                    <a:ext uri="{9D8B030D-6E8A-4147-A177-3AD203B41FA5}">
                      <a16:colId xmlns:a16="http://schemas.microsoft.com/office/drawing/2014/main" val="594234561"/>
                    </a:ext>
                  </a:extLst>
                </a:gridCol>
                <a:gridCol w="935415">
                  <a:extLst>
                    <a:ext uri="{9D8B030D-6E8A-4147-A177-3AD203B41FA5}">
                      <a16:colId xmlns:a16="http://schemas.microsoft.com/office/drawing/2014/main" val="2863012876"/>
                    </a:ext>
                  </a:extLst>
                </a:gridCol>
              </a:tblGrid>
              <a:tr h="348488">
                <a:tc>
                  <a:txBody>
                    <a:bodyPr/>
                    <a:lstStyle/>
                    <a:p>
                      <a:pPr algn="l" fontAlgn="b"/>
                      <a:r>
                        <a:rPr lang="en-US" sz="1600" b="1"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600" b="1" i="0" u="none" strike="noStrike" dirty="0">
                          <a:solidFill>
                            <a:srgbClr val="000000"/>
                          </a:solidFill>
                          <a:effectLst/>
                          <a:latin typeface="Calibri" panose="020F0502020204030204" pitchFamily="34" charset="0"/>
                        </a:rPr>
                        <a:t>1 (d)</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600" b="1" i="0" u="none" strike="noStrike">
                          <a:solidFill>
                            <a:srgbClr val="000000"/>
                          </a:solidFill>
                          <a:effectLst/>
                          <a:latin typeface="Calibri" panose="020F0502020204030204" pitchFamily="34" charset="0"/>
                        </a:rPr>
                        <a:t> 3 (d)</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600" b="1" i="0" u="none" strike="noStrike">
                          <a:solidFill>
                            <a:srgbClr val="000000"/>
                          </a:solidFill>
                          <a:effectLst/>
                          <a:latin typeface="Calibri" panose="020F0502020204030204" pitchFamily="34" charset="0"/>
                        </a:rPr>
                        <a:t>7 (d)</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600" b="1" i="0" u="none" strike="noStrike">
                          <a:solidFill>
                            <a:srgbClr val="000000"/>
                          </a:solidFill>
                          <a:effectLst/>
                          <a:latin typeface="Calibri" panose="020F0502020204030204" pitchFamily="34" charset="0"/>
                        </a:rPr>
                        <a:t>14 (d)</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600" b="1" i="0" u="none" strike="noStrike">
                          <a:solidFill>
                            <a:srgbClr val="000000"/>
                          </a:solidFill>
                          <a:effectLst/>
                          <a:latin typeface="Calibri" panose="020F0502020204030204" pitchFamily="34" charset="0"/>
                        </a:rPr>
                        <a:t>21 (d)</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600" b="1" i="0" u="none" strike="noStrike">
                          <a:solidFill>
                            <a:srgbClr val="000000"/>
                          </a:solidFill>
                          <a:effectLst/>
                          <a:latin typeface="Calibri" panose="020F0502020204030204" pitchFamily="34" charset="0"/>
                        </a:rPr>
                        <a:t>28 (d)</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600" b="1" i="0" u="none" strike="noStrike" dirty="0">
                          <a:solidFill>
                            <a:srgbClr val="000000"/>
                          </a:solidFill>
                          <a:effectLst/>
                          <a:latin typeface="Calibri" panose="020F0502020204030204" pitchFamily="34" charset="0"/>
                        </a:rPr>
                        <a:t>6 weeks</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600" b="1" i="0" u="none" strike="noStrike">
                          <a:solidFill>
                            <a:srgbClr val="000000"/>
                          </a:solidFill>
                          <a:effectLst/>
                          <a:latin typeface="Calibri" panose="020F0502020204030204" pitchFamily="34" charset="0"/>
                        </a:rPr>
                        <a:t>7 weeks</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600" b="1" i="0" u="none" strike="noStrike">
                          <a:solidFill>
                            <a:srgbClr val="000000"/>
                          </a:solidFill>
                          <a:effectLst/>
                          <a:latin typeface="Calibri" panose="020F0502020204030204" pitchFamily="34" charset="0"/>
                        </a:rPr>
                        <a:t>11 weeks</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600" b="1" i="0" u="none" strike="noStrike">
                          <a:solidFill>
                            <a:srgbClr val="000000"/>
                          </a:solidFill>
                          <a:effectLst/>
                          <a:latin typeface="Calibri" panose="020F0502020204030204" pitchFamily="34" charset="0"/>
                        </a:rPr>
                        <a:t>12 weeks</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27621034"/>
                  </a:ext>
                </a:extLst>
              </a:tr>
              <a:tr h="348488">
                <a:tc>
                  <a:txBody>
                    <a:bodyPr/>
                    <a:lstStyle/>
                    <a:p>
                      <a:pPr algn="l" fontAlgn="b"/>
                      <a:r>
                        <a:rPr lang="en-US" sz="1600" b="1" i="0" u="none" strike="noStrike">
                          <a:solidFill>
                            <a:srgbClr val="000000"/>
                          </a:solidFill>
                          <a:effectLst/>
                          <a:latin typeface="Calibri" panose="020F0502020204030204" pitchFamily="34" charset="0"/>
                        </a:rPr>
                        <a:t>Neuroinflammation</a:t>
                      </a:r>
                    </a:p>
                  </a:txBody>
                  <a:tcPr marL="0" marR="0" marT="0" marB="0" anchor="b">
                    <a:lnL>
                      <a:noFill/>
                    </a:lnL>
                    <a:lnR>
                      <a:noFill/>
                    </a:lnR>
                    <a:lnT w="6350" cap="flat" cmpd="sng" algn="ctr">
                      <a:solidFill>
                        <a:srgbClr val="8EA9DB"/>
                      </a:solidFill>
                      <a:prstDash val="solid"/>
                      <a:round/>
                      <a:headEnd type="none" w="med" len="med"/>
                      <a:tailEnd type="none" w="med" len="med"/>
                    </a:lnT>
                    <a:lnB>
                      <a:noFill/>
                    </a:lnB>
                    <a:noFill/>
                  </a:tcPr>
                </a:tc>
                <a:tc>
                  <a:txBody>
                    <a:bodyPr/>
                    <a:lstStyle/>
                    <a:p>
                      <a:pPr algn="ctr" fontAlgn="b"/>
                      <a:r>
                        <a:rPr lang="en-US" sz="1600" b="0" i="0" u="none" strike="noStrike">
                          <a:solidFill>
                            <a:srgbClr val="000000"/>
                          </a:solidFill>
                          <a:effectLst/>
                          <a:latin typeface="Calibri" panose="020F0502020204030204" pitchFamily="34" charset="0"/>
                        </a:rPr>
                        <a:t>125</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ED7D31"/>
                    </a:solidFill>
                  </a:tcPr>
                </a:tc>
                <a:tc>
                  <a:txBody>
                    <a:bodyPr/>
                    <a:lstStyle/>
                    <a:p>
                      <a:pPr algn="ctr" fontAlgn="b"/>
                      <a:r>
                        <a:rPr lang="en-US" sz="1600" b="0" i="0" u="none" strike="noStrike">
                          <a:solidFill>
                            <a:srgbClr val="000000"/>
                          </a:solidFill>
                          <a:effectLst/>
                          <a:latin typeface="Calibri" panose="020F0502020204030204" pitchFamily="34" charset="0"/>
                        </a:rPr>
                        <a:t>140</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ED7D31"/>
                    </a:solidFill>
                  </a:tcPr>
                </a:tc>
                <a:tc>
                  <a:txBody>
                    <a:bodyPr/>
                    <a:lstStyle/>
                    <a:p>
                      <a:pPr algn="ctr" fontAlgn="b"/>
                      <a:r>
                        <a:rPr lang="en-US" sz="1600" b="0" i="0" u="none" strike="noStrike" dirty="0">
                          <a:solidFill>
                            <a:srgbClr val="000000"/>
                          </a:solidFill>
                          <a:effectLst/>
                          <a:latin typeface="Calibri" panose="020F0502020204030204" pitchFamily="34" charset="0"/>
                        </a:rPr>
                        <a:t>104</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ED7D31"/>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ED7D31"/>
                    </a:solidFill>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D9D9D9"/>
                    </a:solidFill>
                  </a:tcPr>
                </a:tc>
                <a:tc>
                  <a:txBody>
                    <a:bodyPr/>
                    <a:lstStyle/>
                    <a:p>
                      <a:pPr algn="ctr" fontAlgn="b"/>
                      <a:r>
                        <a:rPr lang="en-US" sz="1600" b="0" i="0" u="none" strike="noStrike">
                          <a:solidFill>
                            <a:srgbClr val="000000"/>
                          </a:solidFill>
                          <a:effectLst/>
                          <a:latin typeface="Calibri" panose="020F0502020204030204" pitchFamily="34" charset="0"/>
                        </a:rPr>
                        <a:t>122</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ED7D31"/>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chemeClr val="bg1">
                        <a:lumMod val="85000"/>
                      </a:schemeClr>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chemeClr val="bg1">
                        <a:lumMod val="85000"/>
                      </a:schemeClr>
                    </a:solidFill>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chemeClr val="bg1">
                        <a:lumMod val="85000"/>
                      </a:schemeClr>
                    </a:solidFill>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2289248352"/>
                  </a:ext>
                </a:extLst>
              </a:tr>
              <a:tr h="348488">
                <a:tc>
                  <a:txBody>
                    <a:bodyPr/>
                    <a:lstStyle/>
                    <a:p>
                      <a:pPr algn="l" fontAlgn="b"/>
                      <a:r>
                        <a:rPr lang="en-US" sz="1600" b="1" i="0" u="none" strike="noStrike">
                          <a:solidFill>
                            <a:srgbClr val="000000"/>
                          </a:solidFill>
                          <a:effectLst/>
                          <a:latin typeface="Calibri" panose="020F0502020204030204" pitchFamily="34" charset="0"/>
                        </a:rPr>
                        <a:t>BBB</a:t>
                      </a:r>
                    </a:p>
                  </a:txBody>
                  <a:tcPr marL="0" marR="0" marT="0" marB="0" anchor="b">
                    <a:lnL>
                      <a:noFill/>
                    </a:lnL>
                    <a:lnR>
                      <a:noFill/>
                    </a:lnR>
                    <a:lnT>
                      <a:noFill/>
                    </a:lnT>
                    <a:lnB>
                      <a:noFill/>
                    </a:lnB>
                    <a:noFill/>
                  </a:tcPr>
                </a:tc>
                <a:tc>
                  <a:txBody>
                    <a:bodyPr/>
                    <a:lstStyle/>
                    <a:p>
                      <a:pPr algn="ctr" fontAlgn="b"/>
                      <a:r>
                        <a:rPr lang="en-US" sz="1600" b="0" i="0" u="none" strike="noStrike">
                          <a:solidFill>
                            <a:srgbClr val="000000"/>
                          </a:solidFill>
                          <a:effectLst/>
                          <a:latin typeface="Calibri" panose="020F0502020204030204" pitchFamily="34" charset="0"/>
                        </a:rPr>
                        <a:t>74</a:t>
                      </a:r>
                    </a:p>
                  </a:txBody>
                  <a:tcPr marL="0" marR="0" marT="0" marB="0" anchor="b">
                    <a:lnL>
                      <a:noFill/>
                    </a:lnL>
                    <a:lnR>
                      <a:noFill/>
                    </a:lnR>
                    <a:lnT>
                      <a:noFill/>
                    </a:lnT>
                    <a:lnB>
                      <a:noFill/>
                    </a:lnB>
                    <a:solidFill>
                      <a:srgbClr val="FFC000"/>
                    </a:solidFill>
                  </a:tcPr>
                </a:tc>
                <a:tc>
                  <a:txBody>
                    <a:bodyPr/>
                    <a:lstStyle/>
                    <a:p>
                      <a:pPr algn="ctr" fontAlgn="b"/>
                      <a:r>
                        <a:rPr lang="en-US" sz="1600" b="0" i="0" u="none" strike="noStrike">
                          <a:solidFill>
                            <a:srgbClr val="000000"/>
                          </a:solidFill>
                          <a:effectLst/>
                          <a:latin typeface="Calibri" panose="020F0502020204030204" pitchFamily="34" charset="0"/>
                        </a:rPr>
                        <a:t>56</a:t>
                      </a:r>
                    </a:p>
                  </a:txBody>
                  <a:tcPr marL="0" marR="0" marT="0" marB="0" anchor="b">
                    <a:lnL>
                      <a:noFill/>
                    </a:lnL>
                    <a:lnR>
                      <a:noFill/>
                    </a:lnR>
                    <a:lnT>
                      <a:noFill/>
                    </a:lnT>
                    <a:lnB>
                      <a:noFill/>
                    </a:lnB>
                    <a:solidFill>
                      <a:srgbClr val="FFC000"/>
                    </a:solidFill>
                  </a:tcPr>
                </a:tc>
                <a:tc>
                  <a:txBody>
                    <a:bodyPr/>
                    <a:lstStyle/>
                    <a:p>
                      <a:pPr algn="ctr" fontAlgn="b"/>
                      <a:r>
                        <a:rPr lang="en-US" sz="1600" b="0" i="0" u="none" strike="noStrike">
                          <a:solidFill>
                            <a:srgbClr val="000000"/>
                          </a:solidFill>
                          <a:effectLst/>
                          <a:latin typeface="Calibri" panose="020F0502020204030204" pitchFamily="34" charset="0"/>
                        </a:rPr>
                        <a:t>86</a:t>
                      </a:r>
                    </a:p>
                  </a:txBody>
                  <a:tcPr marL="0" marR="0" marT="0" marB="0" anchor="b">
                    <a:lnL>
                      <a:noFill/>
                    </a:lnL>
                    <a:lnR>
                      <a:noFill/>
                    </a:lnR>
                    <a:lnT>
                      <a:noFill/>
                    </a:lnT>
                    <a:lnB>
                      <a:noFill/>
                    </a:lnB>
                    <a:solidFill>
                      <a:srgbClr val="FFC000"/>
                    </a:solidFill>
                  </a:tcPr>
                </a:tc>
                <a:tc>
                  <a:txBody>
                    <a:bodyPr/>
                    <a:lstStyle/>
                    <a:p>
                      <a:pPr algn="ctr" fontAlgn="b"/>
                      <a:r>
                        <a:rPr lang="en-US" sz="1600" b="0" i="0" u="none" strike="noStrike">
                          <a:solidFill>
                            <a:srgbClr val="000000"/>
                          </a:solidFill>
                          <a:effectLst/>
                          <a:latin typeface="Calibri" panose="020F0502020204030204" pitchFamily="34" charset="0"/>
                        </a:rPr>
                        <a:t>58</a:t>
                      </a:r>
                    </a:p>
                  </a:txBody>
                  <a:tcPr marL="0" marR="0" marT="0" marB="0" anchor="b">
                    <a:lnL>
                      <a:noFill/>
                    </a:lnL>
                    <a:lnR>
                      <a:noFill/>
                    </a:lnR>
                    <a:lnT>
                      <a:noFill/>
                    </a:lnT>
                    <a:lnB>
                      <a:noFill/>
                    </a:lnB>
                    <a:solidFill>
                      <a:srgbClr val="FFC000"/>
                    </a:solidFill>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9D9D9"/>
                    </a:solidFill>
                  </a:tcPr>
                </a:tc>
                <a:tc>
                  <a:txBody>
                    <a:bodyPr/>
                    <a:lstStyle/>
                    <a:p>
                      <a:pPr algn="ctr" fontAlgn="b"/>
                      <a:r>
                        <a:rPr lang="en-US" sz="1600" b="0" i="0" u="none" strike="noStrike">
                          <a:solidFill>
                            <a:srgbClr val="000000"/>
                          </a:solidFill>
                          <a:effectLst/>
                          <a:latin typeface="Calibri" panose="020F0502020204030204" pitchFamily="34" charset="0"/>
                        </a:rPr>
                        <a:t>57</a:t>
                      </a:r>
                    </a:p>
                  </a:txBody>
                  <a:tcPr marL="0" marR="0" marT="0" marB="0" anchor="b">
                    <a:lnL>
                      <a:noFill/>
                    </a:lnL>
                    <a:lnR>
                      <a:noFill/>
                    </a:lnR>
                    <a:lnT>
                      <a:noFill/>
                    </a:lnT>
                    <a:lnB>
                      <a:noFill/>
                    </a:lnB>
                    <a:solidFill>
                      <a:srgbClr val="FFC000"/>
                    </a:solidFill>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chemeClr val="bg1">
                        <a:lumMod val="85000"/>
                      </a:schemeClr>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chemeClr val="bg1">
                        <a:lumMod val="85000"/>
                      </a:schemeClr>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chemeClr val="bg1">
                        <a:lumMod val="85000"/>
                      </a:schemeClr>
                    </a:solidFill>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chemeClr val="bg1">
                        <a:lumMod val="85000"/>
                      </a:schemeClr>
                    </a:solidFill>
                  </a:tcPr>
                </a:tc>
                <a:extLst>
                  <a:ext uri="{0D108BD9-81ED-4DB2-BD59-A6C34878D82A}">
                    <a16:rowId xmlns:a16="http://schemas.microsoft.com/office/drawing/2014/main" val="918890188"/>
                  </a:ext>
                </a:extLst>
              </a:tr>
              <a:tr h="348488">
                <a:tc>
                  <a:txBody>
                    <a:bodyPr/>
                    <a:lstStyle/>
                    <a:p>
                      <a:pPr algn="l" fontAlgn="b"/>
                      <a:r>
                        <a:rPr lang="en-US" sz="1600" b="1" i="0" u="none" strike="noStrike">
                          <a:solidFill>
                            <a:srgbClr val="000000"/>
                          </a:solidFill>
                          <a:effectLst/>
                          <a:latin typeface="Calibri" panose="020F0502020204030204" pitchFamily="34" charset="0"/>
                        </a:rPr>
                        <a:t>Electrophysology</a:t>
                      </a:r>
                    </a:p>
                  </a:txBody>
                  <a:tcPr marL="0" marR="0" marT="0" marB="0" anchor="b">
                    <a:lnL>
                      <a:noFill/>
                    </a:lnL>
                    <a:lnR>
                      <a:noFill/>
                    </a:lnR>
                    <a:lnT>
                      <a:noFill/>
                    </a:lnT>
                    <a:lnB>
                      <a:noFill/>
                    </a:lnB>
                    <a:noFill/>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8EA9DB"/>
                    </a:solidFill>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solidFill>
                      <a:srgbClr val="8EA9DB"/>
                    </a:solidFill>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solidFill>
                      <a:srgbClr val="8EA9DB"/>
                    </a:solidFill>
                  </a:tcPr>
                </a:tc>
                <a:tc>
                  <a:txBody>
                    <a:bodyPr/>
                    <a:lstStyle/>
                    <a:p>
                      <a:pPr algn="ctr" fontAlgn="b"/>
                      <a:r>
                        <a:rPr lang="en-US" sz="160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solidFill>
                      <a:srgbClr val="8EA9DB"/>
                    </a:solidFill>
                  </a:tcPr>
                </a:tc>
                <a:tc>
                  <a:txBody>
                    <a:bodyPr/>
                    <a:lstStyle/>
                    <a:p>
                      <a:pPr algn="ctr" fontAlgn="b"/>
                      <a:r>
                        <a:rPr lang="en-US" sz="160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solidFill>
                      <a:srgbClr val="8EA9DB"/>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chemeClr val="bg1">
                        <a:lumMod val="85000"/>
                      </a:schemeClr>
                    </a:solidFill>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chemeClr val="bg1">
                        <a:lumMod val="85000"/>
                      </a:schemeClr>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chemeClr val="bg1">
                        <a:lumMod val="85000"/>
                      </a:schemeClr>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chemeClr val="bg1">
                        <a:lumMod val="85000"/>
                      </a:schemeClr>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chemeClr val="bg1">
                        <a:lumMod val="85000"/>
                      </a:schemeClr>
                    </a:solidFill>
                  </a:tcPr>
                </a:tc>
                <a:extLst>
                  <a:ext uri="{0D108BD9-81ED-4DB2-BD59-A6C34878D82A}">
                    <a16:rowId xmlns:a16="http://schemas.microsoft.com/office/drawing/2014/main" val="3180800765"/>
                  </a:ext>
                </a:extLst>
              </a:tr>
              <a:tr h="348488">
                <a:tc>
                  <a:txBody>
                    <a:bodyPr/>
                    <a:lstStyle/>
                    <a:p>
                      <a:pPr algn="l" fontAlgn="b"/>
                      <a:r>
                        <a:rPr lang="en-US" sz="1600" b="1" i="0" u="none" strike="noStrike">
                          <a:solidFill>
                            <a:srgbClr val="000000"/>
                          </a:solidFill>
                          <a:effectLst/>
                          <a:latin typeface="Calibri" panose="020F0502020204030204" pitchFamily="34" charset="0"/>
                        </a:rPr>
                        <a:t>Seizure </a:t>
                      </a:r>
                    </a:p>
                  </a:txBody>
                  <a:tcPr marL="0" marR="0" marT="0" marB="0" anchor="b">
                    <a:lnL>
                      <a:noFill/>
                    </a:lnL>
                    <a:lnR>
                      <a:noFill/>
                    </a:lnR>
                    <a:lnT>
                      <a:noFill/>
                    </a:lnT>
                    <a:lnB>
                      <a:noFill/>
                    </a:lnB>
                    <a:no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solidFill>
                      <a:srgbClr val="FCFCFF"/>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solidFill>
                      <a:srgbClr val="FCFCFF"/>
                    </a:solidFill>
                  </a:tcPr>
                </a:tc>
                <a:tc>
                  <a:txBody>
                    <a:bodyPr/>
                    <a:lstStyle/>
                    <a:p>
                      <a:pPr algn="ctr" fontAlgn="b"/>
                      <a:r>
                        <a:rPr lang="en-US" sz="160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9D9D9"/>
                    </a:solidFill>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9D9D9"/>
                    </a:solidFill>
                  </a:tcPr>
                </a:tc>
                <a:tc>
                  <a:txBody>
                    <a:bodyPr/>
                    <a:lstStyle/>
                    <a:p>
                      <a:pPr algn="ctr" fontAlgn="b"/>
                      <a:r>
                        <a:rPr lang="en-US" sz="160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9D9D9"/>
                    </a:solidFill>
                  </a:tcPr>
                </a:tc>
                <a:tc>
                  <a:txBody>
                    <a:bodyPr/>
                    <a:lstStyle/>
                    <a:p>
                      <a:pPr algn="ctr" fontAlgn="b"/>
                      <a:r>
                        <a:rPr lang="en-US" sz="1600" b="0" i="0" u="none" strike="noStrike" dirty="0">
                          <a:solidFill>
                            <a:srgbClr val="000000"/>
                          </a:solidFill>
                          <a:effectLst/>
                          <a:latin typeface="Calibri" panose="020F0502020204030204" pitchFamily="34" charset="0"/>
                        </a:rPr>
                        <a:t>8</a:t>
                      </a:r>
                    </a:p>
                  </a:txBody>
                  <a:tcPr marL="0" marR="0" marT="0" marB="0" anchor="b">
                    <a:lnL>
                      <a:noFill/>
                    </a:lnL>
                    <a:lnR>
                      <a:noFill/>
                    </a:lnR>
                    <a:lnT>
                      <a:noFill/>
                    </a:lnT>
                    <a:lnB>
                      <a:noFill/>
                    </a:lnB>
                    <a:solidFill>
                      <a:srgbClr val="63BE7B"/>
                    </a:solidFill>
                  </a:tcPr>
                </a:tc>
                <a:extLst>
                  <a:ext uri="{0D108BD9-81ED-4DB2-BD59-A6C34878D82A}">
                    <a16:rowId xmlns:a16="http://schemas.microsoft.com/office/drawing/2014/main" val="565447833"/>
                  </a:ext>
                </a:extLst>
              </a:tr>
              <a:tr h="348488">
                <a:tc>
                  <a:txBody>
                    <a:bodyPr/>
                    <a:lstStyle/>
                    <a:p>
                      <a:pPr algn="l" fontAlgn="b"/>
                      <a:r>
                        <a:rPr lang="en-US" sz="1600" b="1" i="0" u="none" strike="noStrike">
                          <a:solidFill>
                            <a:srgbClr val="000000"/>
                          </a:solidFill>
                          <a:effectLst/>
                          <a:latin typeface="Calibri" panose="020F0502020204030204" pitchFamily="34" charset="0"/>
                        </a:rPr>
                        <a:t>Behavior</a:t>
                      </a:r>
                    </a:p>
                  </a:txBody>
                  <a:tcPr marL="0" marR="0" marT="0" marB="0" anchor="b">
                    <a:lnL>
                      <a:noFill/>
                    </a:lnL>
                    <a:lnR>
                      <a:noFill/>
                    </a:lnR>
                    <a:lnT>
                      <a:noFill/>
                    </a:lnT>
                    <a:lnB>
                      <a:noFill/>
                    </a:lnB>
                    <a:noFill/>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9D9D9"/>
                    </a:solidFill>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9D9D9"/>
                    </a:solidFill>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9D9D9"/>
                    </a:solidFill>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9D9D9"/>
                    </a:solidFill>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9D9D9"/>
                    </a:solidFill>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9D9D9"/>
                    </a:solidFill>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solidFill>
                      <a:srgbClr val="00B0F0"/>
                    </a:solidFill>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9D9D9"/>
                    </a:solidFill>
                  </a:tcPr>
                </a:tc>
                <a:tc>
                  <a:txBody>
                    <a:bodyPr/>
                    <a:lstStyle/>
                    <a:p>
                      <a:pPr algn="ctr" fontAlgn="b"/>
                      <a:r>
                        <a:rPr lang="en-US" sz="16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solidFill>
                      <a:srgbClr val="00B0F0"/>
                    </a:solidFill>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535551287"/>
                  </a:ext>
                </a:extLst>
              </a:tr>
            </a:tbl>
          </a:graphicData>
        </a:graphic>
      </p:graphicFrame>
      <p:graphicFrame>
        <p:nvGraphicFramePr>
          <p:cNvPr id="8" name="Table 7">
            <a:extLst>
              <a:ext uri="{FF2B5EF4-FFF2-40B4-BE49-F238E27FC236}">
                <a16:creationId xmlns:a16="http://schemas.microsoft.com/office/drawing/2014/main" id="{150B5AAE-1BB0-72BE-2989-7834AFFCA8DA}"/>
              </a:ext>
            </a:extLst>
          </p:cNvPr>
          <p:cNvGraphicFramePr>
            <a:graphicFrameLocks noGrp="1"/>
          </p:cNvGraphicFramePr>
          <p:nvPr>
            <p:extLst>
              <p:ext uri="{D42A27DB-BD31-4B8C-83A1-F6EECF244321}">
                <p14:modId xmlns:p14="http://schemas.microsoft.com/office/powerpoint/2010/main" val="381527337"/>
              </p:ext>
            </p:extLst>
          </p:nvPr>
        </p:nvGraphicFramePr>
        <p:xfrm>
          <a:off x="3121015" y="4706441"/>
          <a:ext cx="2163487" cy="1270435"/>
        </p:xfrm>
        <a:graphic>
          <a:graphicData uri="http://schemas.openxmlformats.org/drawingml/2006/table">
            <a:tbl>
              <a:tblPr/>
              <a:tblGrid>
                <a:gridCol w="513591">
                  <a:extLst>
                    <a:ext uri="{9D8B030D-6E8A-4147-A177-3AD203B41FA5}">
                      <a16:colId xmlns:a16="http://schemas.microsoft.com/office/drawing/2014/main" val="4200777217"/>
                    </a:ext>
                  </a:extLst>
                </a:gridCol>
                <a:gridCol w="1649896">
                  <a:extLst>
                    <a:ext uri="{9D8B030D-6E8A-4147-A177-3AD203B41FA5}">
                      <a16:colId xmlns:a16="http://schemas.microsoft.com/office/drawing/2014/main" val="694298700"/>
                    </a:ext>
                  </a:extLst>
                </a:gridCol>
              </a:tblGrid>
              <a:tr h="293067">
                <a:tc>
                  <a:txBody>
                    <a:bodyPr/>
                    <a:lstStyle/>
                    <a:p>
                      <a:pPr algn="ctr" fontAlgn="b"/>
                      <a:r>
                        <a:rPr lang="en-US" sz="1500" b="0" i="0" u="none" strike="noStrike" dirty="0">
                          <a:solidFill>
                            <a:srgbClr val="000000"/>
                          </a:solidFill>
                          <a:effectLst/>
                          <a:latin typeface="Calibri" panose="020F0502020204030204" pitchFamily="34" charset="0"/>
                        </a:rPr>
                        <a:t>2</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00"/>
                    </a:solidFill>
                  </a:tcPr>
                </a:tc>
                <a:tc>
                  <a:txBody>
                    <a:bodyPr/>
                    <a:lstStyle/>
                    <a:p>
                      <a:pPr algn="l" fontAlgn="b"/>
                      <a:r>
                        <a:rPr lang="en-US" sz="1500" b="0" i="0" u="none" strike="noStrike" dirty="0">
                          <a:solidFill>
                            <a:srgbClr val="000000"/>
                          </a:solidFill>
                          <a:effectLst/>
                          <a:latin typeface="Calibri" panose="020F0502020204030204" pitchFamily="34" charset="0"/>
                        </a:rPr>
                        <a:t> Significant Increase</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319933973"/>
                  </a:ext>
                </a:extLst>
              </a:tr>
              <a:tr h="244342">
                <a:tc>
                  <a:txBody>
                    <a:bodyPr/>
                    <a:lstStyle/>
                    <a:p>
                      <a:pPr algn="ctr" fontAlgn="b"/>
                      <a:r>
                        <a:rPr lang="en-US" sz="1500" b="0" i="0" u="none" strike="noStrike" dirty="0">
                          <a:solidFill>
                            <a:srgbClr val="000000"/>
                          </a:solidFill>
                          <a:effectLst/>
                          <a:latin typeface="Calibri" panose="020F0502020204030204" pitchFamily="34" charset="0"/>
                        </a:rPr>
                        <a:t>1</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FFFFCC"/>
                    </a:solidFill>
                  </a:tcPr>
                </a:tc>
                <a:tc>
                  <a:txBody>
                    <a:bodyPr/>
                    <a:lstStyle/>
                    <a:p>
                      <a:pPr algn="l" fontAlgn="b"/>
                      <a:r>
                        <a:rPr lang="en-US" sz="1500" b="0" i="0" u="none" strike="noStrike" dirty="0">
                          <a:solidFill>
                            <a:srgbClr val="000000"/>
                          </a:solidFill>
                          <a:effectLst/>
                          <a:latin typeface="Calibri" panose="020F0502020204030204" pitchFamily="34" charset="0"/>
                        </a:rPr>
                        <a:t> Upward Trend</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787861796"/>
                  </a:ext>
                </a:extLst>
              </a:tr>
              <a:tr h="244342">
                <a:tc>
                  <a:txBody>
                    <a:bodyPr/>
                    <a:lstStyle/>
                    <a:p>
                      <a:pPr algn="ctr" fontAlgn="b"/>
                      <a:r>
                        <a:rPr lang="en-US" sz="15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500" b="0" i="0" u="none" strike="noStrike" dirty="0">
                          <a:solidFill>
                            <a:srgbClr val="000000"/>
                          </a:solidFill>
                          <a:effectLst/>
                          <a:latin typeface="Calibri" panose="020F0502020204030204" pitchFamily="34" charset="0"/>
                        </a:rPr>
                        <a:t> No Effect</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561328626"/>
                  </a:ext>
                </a:extLst>
              </a:tr>
              <a:tr h="244342">
                <a:tc>
                  <a:txBody>
                    <a:bodyPr/>
                    <a:lstStyle/>
                    <a:p>
                      <a:pPr algn="ctr" fontAlgn="b"/>
                      <a:r>
                        <a:rPr lang="en-US" sz="1500" b="0" i="0" u="none" strike="noStrike" dirty="0">
                          <a:solidFill>
                            <a:srgbClr val="000000"/>
                          </a:solidFill>
                          <a:effectLst/>
                          <a:latin typeface="Calibri" panose="020F0502020204030204" pitchFamily="34" charset="0"/>
                        </a:rPr>
                        <a:t>-</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8EA9DB"/>
                    </a:solidFill>
                  </a:tcPr>
                </a:tc>
                <a:tc>
                  <a:txBody>
                    <a:bodyPr/>
                    <a:lstStyle/>
                    <a:p>
                      <a:pPr algn="l" fontAlgn="b"/>
                      <a:r>
                        <a:rPr lang="en-US" sz="1500" b="0" i="0" u="none" strike="noStrike" dirty="0">
                          <a:solidFill>
                            <a:srgbClr val="000000"/>
                          </a:solidFill>
                          <a:effectLst/>
                          <a:latin typeface="Calibri" panose="020F0502020204030204" pitchFamily="34" charset="0"/>
                        </a:rPr>
                        <a:t> Downward Trend</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683461392"/>
                  </a:ext>
                </a:extLst>
              </a:tr>
              <a:tr h="244342">
                <a:tc>
                  <a:txBody>
                    <a:bodyPr/>
                    <a:lstStyle/>
                    <a:p>
                      <a:pPr algn="ctr" fontAlgn="b"/>
                      <a:r>
                        <a:rPr lang="en-US" sz="1500" b="0" i="0" u="none" strike="noStrike" dirty="0">
                          <a:solidFill>
                            <a:srgbClr val="000000"/>
                          </a:solidFill>
                          <a:effectLst/>
                          <a:latin typeface="Calibri" panose="020F0502020204030204" pitchFamily="34" charset="0"/>
                        </a:rPr>
                        <a:t>-2</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n-US" sz="1500" b="0" i="0" u="none" strike="noStrike" dirty="0">
                          <a:solidFill>
                            <a:srgbClr val="000000"/>
                          </a:solidFill>
                          <a:effectLst/>
                          <a:latin typeface="Calibri" panose="020F0502020204030204" pitchFamily="34" charset="0"/>
                        </a:rPr>
                        <a:t> Significant Decrease</a:t>
                      </a: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5326838"/>
                  </a:ext>
                </a:extLst>
              </a:tr>
            </a:tbl>
          </a:graphicData>
        </a:graphic>
      </p:graphicFrame>
      <p:grpSp>
        <p:nvGrpSpPr>
          <p:cNvPr id="9" name="Group 8">
            <a:extLst>
              <a:ext uri="{FF2B5EF4-FFF2-40B4-BE49-F238E27FC236}">
                <a16:creationId xmlns:a16="http://schemas.microsoft.com/office/drawing/2014/main" id="{F4D2A876-DDB0-83C1-3998-94F90CE5E795}"/>
              </a:ext>
            </a:extLst>
          </p:cNvPr>
          <p:cNvGrpSpPr/>
          <p:nvPr/>
        </p:nvGrpSpPr>
        <p:grpSpPr>
          <a:xfrm>
            <a:off x="535940" y="4473070"/>
            <a:ext cx="1986389" cy="1739620"/>
            <a:chOff x="4803186" y="2833060"/>
            <a:chExt cx="2587551" cy="2266099"/>
          </a:xfrm>
        </p:grpSpPr>
        <p:pic>
          <p:nvPicPr>
            <p:cNvPr id="10" name="Picture 9">
              <a:extLst>
                <a:ext uri="{FF2B5EF4-FFF2-40B4-BE49-F238E27FC236}">
                  <a16:creationId xmlns:a16="http://schemas.microsoft.com/office/drawing/2014/main" id="{A96A0B98-413E-FDFD-876C-B91A674B71F3}"/>
                </a:ext>
              </a:extLst>
            </p:cNvPr>
            <p:cNvPicPr>
              <a:picLocks noChangeAspect="1"/>
            </p:cNvPicPr>
            <p:nvPr/>
          </p:nvPicPr>
          <p:blipFill rotWithShape="1">
            <a:blip r:embed="rId2"/>
            <a:srcRect t="26207" r="90810" b="15071"/>
            <a:stretch/>
          </p:blipFill>
          <p:spPr>
            <a:xfrm>
              <a:off x="4803186" y="2964501"/>
              <a:ext cx="443731" cy="1769167"/>
            </a:xfrm>
            <a:prstGeom prst="rect">
              <a:avLst/>
            </a:prstGeom>
          </p:spPr>
        </p:pic>
        <p:pic>
          <p:nvPicPr>
            <p:cNvPr id="11" name="Picture 10">
              <a:extLst>
                <a:ext uri="{FF2B5EF4-FFF2-40B4-BE49-F238E27FC236}">
                  <a16:creationId xmlns:a16="http://schemas.microsoft.com/office/drawing/2014/main" id="{D73FBD5C-9802-6132-2161-C88ADFEA0C4A}"/>
                </a:ext>
              </a:extLst>
            </p:cNvPr>
            <p:cNvPicPr>
              <a:picLocks noChangeAspect="1"/>
            </p:cNvPicPr>
            <p:nvPr/>
          </p:nvPicPr>
          <p:blipFill rotWithShape="1">
            <a:blip r:embed="rId2"/>
            <a:srcRect l="40916" t="3505" r="1580" b="51515"/>
            <a:stretch/>
          </p:blipFill>
          <p:spPr>
            <a:xfrm>
              <a:off x="5297780" y="2833060"/>
              <a:ext cx="2057891" cy="1004408"/>
            </a:xfrm>
            <a:prstGeom prst="rect">
              <a:avLst/>
            </a:prstGeom>
          </p:spPr>
        </p:pic>
        <p:pic>
          <p:nvPicPr>
            <p:cNvPr id="12" name="Picture 11">
              <a:extLst>
                <a:ext uri="{FF2B5EF4-FFF2-40B4-BE49-F238E27FC236}">
                  <a16:creationId xmlns:a16="http://schemas.microsoft.com/office/drawing/2014/main" id="{BB7B0FBB-99F3-EC91-9FFC-4D8C3D085E5D}"/>
                </a:ext>
              </a:extLst>
            </p:cNvPr>
            <p:cNvPicPr>
              <a:picLocks noChangeAspect="1"/>
            </p:cNvPicPr>
            <p:nvPr/>
          </p:nvPicPr>
          <p:blipFill>
            <a:blip r:embed="rId3"/>
            <a:stretch>
              <a:fillRect/>
            </a:stretch>
          </p:blipFill>
          <p:spPr>
            <a:xfrm>
              <a:off x="5287272" y="4038876"/>
              <a:ext cx="2103465" cy="1060283"/>
            </a:xfrm>
            <a:prstGeom prst="rect">
              <a:avLst/>
            </a:prstGeom>
          </p:spPr>
        </p:pic>
      </p:grpSp>
      <p:cxnSp>
        <p:nvCxnSpPr>
          <p:cNvPr id="13" name="Straight Arrow Connector 12">
            <a:extLst>
              <a:ext uri="{FF2B5EF4-FFF2-40B4-BE49-F238E27FC236}">
                <a16:creationId xmlns:a16="http://schemas.microsoft.com/office/drawing/2014/main" id="{007C5ACB-D6F3-3E49-7EFB-5BDE55DE6AF4}"/>
              </a:ext>
            </a:extLst>
          </p:cNvPr>
          <p:cNvCxnSpPr>
            <a:cxnSpLocks/>
          </p:cNvCxnSpPr>
          <p:nvPr/>
        </p:nvCxnSpPr>
        <p:spPr>
          <a:xfrm>
            <a:off x="2522329" y="5341658"/>
            <a:ext cx="464711" cy="0"/>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26F0B3B-E0A8-EB60-ACBF-184CB623C324}"/>
              </a:ext>
            </a:extLst>
          </p:cNvPr>
          <p:cNvCxnSpPr>
            <a:cxnSpLocks/>
          </p:cNvCxnSpPr>
          <p:nvPr/>
        </p:nvCxnSpPr>
        <p:spPr>
          <a:xfrm flipV="1">
            <a:off x="4225402" y="4045928"/>
            <a:ext cx="0" cy="590845"/>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1E8D132-58BF-9E4A-6E47-16DFC418F344}"/>
              </a:ext>
            </a:extLst>
          </p:cNvPr>
          <p:cNvSpPr txBox="1"/>
          <p:nvPr/>
        </p:nvSpPr>
        <p:spPr>
          <a:xfrm>
            <a:off x="4291383" y="4257328"/>
            <a:ext cx="1241045" cy="276999"/>
          </a:xfrm>
          <a:prstGeom prst="rect">
            <a:avLst/>
          </a:prstGeom>
          <a:noFill/>
        </p:spPr>
        <p:txBody>
          <a:bodyPr wrap="none" rtlCol="0">
            <a:spAutoFit/>
          </a:bodyPr>
          <a:lstStyle/>
          <a:p>
            <a:r>
              <a:rPr lang="en-US" sz="1200" b="1" i="1" dirty="0">
                <a:solidFill>
                  <a:srgbClr val="C00000"/>
                </a:solidFill>
              </a:rPr>
              <a:t>(Absolute Value)</a:t>
            </a:r>
          </a:p>
        </p:txBody>
      </p:sp>
    </p:spTree>
    <p:extLst>
      <p:ext uri="{BB962C8B-B14F-4D97-AF65-F5344CB8AC3E}">
        <p14:creationId xmlns:p14="http://schemas.microsoft.com/office/powerpoint/2010/main" val="2567010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34E78-C932-6056-4CD1-9DA04FF460E2}"/>
              </a:ext>
            </a:extLst>
          </p:cNvPr>
          <p:cNvSpPr>
            <a:spLocks noGrp="1"/>
          </p:cNvSpPr>
          <p:nvPr>
            <p:ph type="title"/>
          </p:nvPr>
        </p:nvSpPr>
        <p:spPr/>
        <p:txBody>
          <a:bodyPr/>
          <a:lstStyle/>
          <a:p>
            <a:r>
              <a:rPr lang="en-US" dirty="0"/>
              <a:t>Summary of SRS / EEG </a:t>
            </a:r>
          </a:p>
        </p:txBody>
      </p:sp>
      <p:graphicFrame>
        <p:nvGraphicFramePr>
          <p:cNvPr id="11" name="Table 10">
            <a:extLst>
              <a:ext uri="{FF2B5EF4-FFF2-40B4-BE49-F238E27FC236}">
                <a16:creationId xmlns:a16="http://schemas.microsoft.com/office/drawing/2014/main" id="{092FC96A-3A1D-CEAF-08AB-56FA27F9298D}"/>
              </a:ext>
            </a:extLst>
          </p:cNvPr>
          <p:cNvGraphicFramePr>
            <a:graphicFrameLocks noGrp="1"/>
          </p:cNvGraphicFramePr>
          <p:nvPr>
            <p:extLst>
              <p:ext uri="{D42A27DB-BD31-4B8C-83A1-F6EECF244321}">
                <p14:modId xmlns:p14="http://schemas.microsoft.com/office/powerpoint/2010/main" val="1974622257"/>
              </p:ext>
            </p:extLst>
          </p:nvPr>
        </p:nvGraphicFramePr>
        <p:xfrm>
          <a:off x="1703365" y="2561735"/>
          <a:ext cx="8419510" cy="2979855"/>
        </p:xfrm>
        <a:graphic>
          <a:graphicData uri="http://schemas.openxmlformats.org/drawingml/2006/table">
            <a:tbl>
              <a:tblPr/>
              <a:tblGrid>
                <a:gridCol w="1359557">
                  <a:extLst>
                    <a:ext uri="{9D8B030D-6E8A-4147-A177-3AD203B41FA5}">
                      <a16:colId xmlns:a16="http://schemas.microsoft.com/office/drawing/2014/main" val="944852108"/>
                    </a:ext>
                  </a:extLst>
                </a:gridCol>
                <a:gridCol w="1280595">
                  <a:extLst>
                    <a:ext uri="{9D8B030D-6E8A-4147-A177-3AD203B41FA5}">
                      <a16:colId xmlns:a16="http://schemas.microsoft.com/office/drawing/2014/main" val="2121649492"/>
                    </a:ext>
                  </a:extLst>
                </a:gridCol>
                <a:gridCol w="611743">
                  <a:extLst>
                    <a:ext uri="{9D8B030D-6E8A-4147-A177-3AD203B41FA5}">
                      <a16:colId xmlns:a16="http://schemas.microsoft.com/office/drawing/2014/main" val="371474611"/>
                    </a:ext>
                  </a:extLst>
                </a:gridCol>
                <a:gridCol w="724432">
                  <a:extLst>
                    <a:ext uri="{9D8B030D-6E8A-4147-A177-3AD203B41FA5}">
                      <a16:colId xmlns:a16="http://schemas.microsoft.com/office/drawing/2014/main" val="221212344"/>
                    </a:ext>
                  </a:extLst>
                </a:gridCol>
                <a:gridCol w="724432">
                  <a:extLst>
                    <a:ext uri="{9D8B030D-6E8A-4147-A177-3AD203B41FA5}">
                      <a16:colId xmlns:a16="http://schemas.microsoft.com/office/drawing/2014/main" val="2118228908"/>
                    </a:ext>
                  </a:extLst>
                </a:gridCol>
                <a:gridCol w="724432">
                  <a:extLst>
                    <a:ext uri="{9D8B030D-6E8A-4147-A177-3AD203B41FA5}">
                      <a16:colId xmlns:a16="http://schemas.microsoft.com/office/drawing/2014/main" val="395399324"/>
                    </a:ext>
                  </a:extLst>
                </a:gridCol>
                <a:gridCol w="724432">
                  <a:extLst>
                    <a:ext uri="{9D8B030D-6E8A-4147-A177-3AD203B41FA5}">
                      <a16:colId xmlns:a16="http://schemas.microsoft.com/office/drawing/2014/main" val="3000552708"/>
                    </a:ext>
                  </a:extLst>
                </a:gridCol>
                <a:gridCol w="724432">
                  <a:extLst>
                    <a:ext uri="{9D8B030D-6E8A-4147-A177-3AD203B41FA5}">
                      <a16:colId xmlns:a16="http://schemas.microsoft.com/office/drawing/2014/main" val="3470925744"/>
                    </a:ext>
                  </a:extLst>
                </a:gridCol>
                <a:gridCol w="724432">
                  <a:extLst>
                    <a:ext uri="{9D8B030D-6E8A-4147-A177-3AD203B41FA5}">
                      <a16:colId xmlns:a16="http://schemas.microsoft.com/office/drawing/2014/main" val="3008800538"/>
                    </a:ext>
                  </a:extLst>
                </a:gridCol>
                <a:gridCol w="724432">
                  <a:extLst>
                    <a:ext uri="{9D8B030D-6E8A-4147-A177-3AD203B41FA5}">
                      <a16:colId xmlns:a16="http://schemas.microsoft.com/office/drawing/2014/main" val="1339631083"/>
                    </a:ext>
                  </a:extLst>
                </a:gridCol>
                <a:gridCol w="96591">
                  <a:extLst>
                    <a:ext uri="{9D8B030D-6E8A-4147-A177-3AD203B41FA5}">
                      <a16:colId xmlns:a16="http://schemas.microsoft.com/office/drawing/2014/main" val="2471334851"/>
                    </a:ext>
                  </a:extLst>
                </a:gridCol>
              </a:tblGrid>
              <a:tr h="421049">
                <a:tc>
                  <a:txBody>
                    <a:bodyPr/>
                    <a:lstStyle/>
                    <a:p>
                      <a:pPr algn="ctr" fontAlgn="b"/>
                      <a:r>
                        <a:rPr lang="en-US" sz="1400" b="1" i="0" u="none" strike="noStrike" dirty="0">
                          <a:solidFill>
                            <a:srgbClr val="000000"/>
                          </a:solidFill>
                          <a:effectLst/>
                          <a:latin typeface="Calibri" panose="020F0502020204030204" pitchFamily="34" charset="0"/>
                        </a:rPr>
                        <a:t>Outcome Class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1" i="0" u="none" strike="noStrike" dirty="0">
                          <a:solidFill>
                            <a:srgbClr val="000000"/>
                          </a:solidFill>
                          <a:effectLst/>
                          <a:latin typeface="Calibri" panose="020F0502020204030204" pitchFamily="34" charset="0"/>
                        </a:rPr>
                        <a:t>Endpoint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1" i="0" u="none" strike="noStrike" dirty="0">
                          <a:solidFill>
                            <a:srgbClr val="000000"/>
                          </a:solidFill>
                          <a:effectLst/>
                          <a:latin typeface="Calibri" panose="020F0502020204030204" pitchFamily="34" charset="0"/>
                        </a:rPr>
                        <a:t>Animal Sex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a:solidFill>
                            <a:srgbClr val="000000"/>
                          </a:solidFill>
                          <a:effectLst/>
                          <a:latin typeface="Calibri" panose="020F0502020204030204" pitchFamily="34" charset="0"/>
                        </a:rPr>
                        <a:t>1 Day</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3 Days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7 Days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14 Days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21 Days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7 </a:t>
                      </a:r>
                      <a:r>
                        <a:rPr lang="en-US" sz="1400" b="1" i="0" u="none" strike="noStrike" dirty="0" err="1">
                          <a:solidFill>
                            <a:srgbClr val="000000"/>
                          </a:solidFill>
                          <a:effectLst/>
                          <a:latin typeface="Calibri" panose="020F0502020204030204" pitchFamily="34" charset="0"/>
                        </a:rPr>
                        <a:t>wks</a:t>
                      </a:r>
                      <a:endParaRPr lang="en-US" sz="1400" b="1" i="0" u="none" strike="noStrike" dirty="0">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11 </a:t>
                      </a:r>
                      <a:r>
                        <a:rPr lang="en-US" sz="1400" b="1" i="0" u="none" strike="noStrike" dirty="0" err="1">
                          <a:solidFill>
                            <a:srgbClr val="000000"/>
                          </a:solidFill>
                          <a:effectLst/>
                          <a:latin typeface="Calibri" panose="020F0502020204030204" pitchFamily="34" charset="0"/>
                        </a:rPr>
                        <a:t>wks</a:t>
                      </a:r>
                      <a:endParaRPr lang="en-US" sz="1400" b="1" i="0" u="none" strike="noStrike" dirty="0">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2718644139"/>
                  </a:ext>
                </a:extLst>
              </a:tr>
              <a:tr h="233428">
                <a:tc>
                  <a:txBody>
                    <a:bodyPr/>
                    <a:lstStyle/>
                    <a:p>
                      <a:pPr algn="l" fontAlgn="b"/>
                      <a:r>
                        <a:rPr lang="en-US" sz="1400" b="1" i="0" u="none" strike="noStrike" dirty="0">
                          <a:solidFill>
                            <a:srgbClr val="000000"/>
                          </a:solidFill>
                          <a:effectLst/>
                          <a:latin typeface="Calibri" panose="020F0502020204030204" pitchFamily="34" charset="0"/>
                        </a:rPr>
                        <a:t>Electrophysiology</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6CDFF"/>
                    </a:solidFill>
                  </a:tcPr>
                </a:tc>
                <a:tc>
                  <a:txBody>
                    <a:bodyPr/>
                    <a:lstStyle/>
                    <a:p>
                      <a:pPr algn="l" fontAlgn="b"/>
                      <a:r>
                        <a:rPr lang="en-US" sz="1400" b="1" i="0" u="none" strike="noStrike" dirty="0">
                          <a:solidFill>
                            <a:srgbClr val="000000"/>
                          </a:solidFill>
                          <a:effectLst/>
                          <a:latin typeface="Calibri" panose="020F0502020204030204" pitchFamily="34" charset="0"/>
                        </a:rPr>
                        <a:t>Inter-Ictal Spikes</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400" b="0" i="0" u="none" strike="noStrike" dirty="0">
                          <a:solidFill>
                            <a:srgbClr val="000000"/>
                          </a:solidFill>
                          <a:effectLst/>
                          <a:latin typeface="Calibri" panose="020F0502020204030204" pitchFamily="34" charset="0"/>
                        </a:rPr>
                        <a:t>Female</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B9B9"/>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marL="0" marR="0" lvl="0" indent="0" algn="ctr" defTabSz="914365"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marL="0" marR="0" lvl="0" indent="0" algn="ctr" defTabSz="914365"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marL="0" marR="0" lvl="0" indent="0" algn="ctr" defTabSz="914365"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marL="0" marR="0" lvl="0" indent="0" algn="ctr" defTabSz="914365"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63554302"/>
                  </a:ext>
                </a:extLst>
              </a:tr>
              <a:tr h="233428">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E6CDFF"/>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r>
                        <a:rPr lang="en-US" sz="1400" b="0" i="0" u="none" strike="noStrike" dirty="0">
                          <a:solidFill>
                            <a:srgbClr val="000000"/>
                          </a:solidFill>
                          <a:effectLst/>
                          <a:latin typeface="Calibri" panose="020F0502020204030204" pitchFamily="34" charset="0"/>
                        </a:rPr>
                        <a:t>Male</a:t>
                      </a:r>
                    </a:p>
                  </a:txBody>
                  <a:tcPr marL="0" marR="0" marT="0" marB="0" anchor="b">
                    <a:lnL>
                      <a:noFill/>
                    </a:lnL>
                    <a:lnR>
                      <a:noFill/>
                    </a:lnR>
                    <a:lnT>
                      <a:noFill/>
                    </a:lnT>
                    <a:lnB>
                      <a:noFill/>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9D9D9"/>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9D9D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00158230"/>
                  </a:ext>
                </a:extLst>
              </a:tr>
              <a:tr h="233428">
                <a:tc>
                  <a:txBody>
                    <a:bodyPr/>
                    <a:lstStyle/>
                    <a:p>
                      <a:pPr algn="l" fontAlgn="b"/>
                      <a:r>
                        <a:rPr lang="en-US" sz="14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E6CDFF"/>
                    </a:solidFill>
                  </a:tcPr>
                </a:tc>
                <a:tc>
                  <a:txBody>
                    <a:bodyPr/>
                    <a:lstStyle/>
                    <a:p>
                      <a:pPr algn="l" fontAlgn="b"/>
                      <a:r>
                        <a:rPr lang="en-US" sz="1400" b="1" i="0" u="none" strike="noStrike" dirty="0">
                          <a:solidFill>
                            <a:srgbClr val="000000"/>
                          </a:solidFill>
                          <a:effectLst/>
                          <a:latin typeface="Calibri" panose="020F0502020204030204" pitchFamily="34" charset="0"/>
                        </a:rPr>
                        <a:t>Theta Power*</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Calibri" panose="020F0502020204030204" pitchFamily="34" charset="0"/>
                        </a:rPr>
                        <a:t>Female</a:t>
                      </a:r>
                    </a:p>
                  </a:txBody>
                  <a:tcPr marL="0" marR="0" marT="0" marB="0" anchor="b">
                    <a:lnL>
                      <a:noFill/>
                    </a:lnL>
                    <a:lnR>
                      <a:noFill/>
                    </a:lnR>
                    <a:lnT>
                      <a:noFill/>
                    </a:lnT>
                    <a:lnB>
                      <a:noFill/>
                    </a:lnB>
                    <a:solidFill>
                      <a:srgbClr val="FFB9B9"/>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9D9D9"/>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9D9D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53743228"/>
                  </a:ext>
                </a:extLst>
              </a:tr>
              <a:tr h="233428">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E6CDFF"/>
                    </a:solidFill>
                  </a:tcPr>
                </a:tc>
                <a:tc>
                  <a:txBody>
                    <a:bodyPr/>
                    <a:lstStyle/>
                    <a:p>
                      <a:pPr algn="l" fontAlgn="b"/>
                      <a:endParaRPr lang="en-US" sz="14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r>
                        <a:rPr lang="en-US" sz="1400" b="0" i="0" u="none" strike="noStrike" dirty="0">
                          <a:solidFill>
                            <a:srgbClr val="000000"/>
                          </a:solidFill>
                          <a:effectLst/>
                          <a:latin typeface="Calibri" panose="020F0502020204030204" pitchFamily="34" charset="0"/>
                        </a:rPr>
                        <a:t>Male</a:t>
                      </a:r>
                    </a:p>
                  </a:txBody>
                  <a:tcPr marL="0" marR="0" marT="0" marB="0" anchor="b">
                    <a:lnL>
                      <a:noFill/>
                    </a:lnL>
                    <a:lnR>
                      <a:noFill/>
                    </a:lnR>
                    <a:lnT>
                      <a:noFill/>
                    </a:lnT>
                    <a:lnB>
                      <a:noFill/>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9D9D9"/>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9D9D9"/>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22023858"/>
                  </a:ext>
                </a:extLst>
              </a:tr>
              <a:tr h="233428">
                <a:tc>
                  <a:txBody>
                    <a:bodyPr/>
                    <a:lstStyle/>
                    <a:p>
                      <a:pPr algn="l" fontAlgn="b"/>
                      <a:r>
                        <a:rPr lang="en-US" sz="14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E6CDFF"/>
                    </a:solidFill>
                  </a:tcPr>
                </a:tc>
                <a:tc>
                  <a:txBody>
                    <a:bodyPr/>
                    <a:lstStyle/>
                    <a:p>
                      <a:pPr algn="l" fontAlgn="b"/>
                      <a:r>
                        <a:rPr lang="en-US" sz="1400" b="1" i="0" u="none" strike="noStrike" dirty="0" err="1">
                          <a:solidFill>
                            <a:srgbClr val="000000"/>
                          </a:solidFill>
                          <a:effectLst/>
                          <a:latin typeface="Calibri" panose="020F0502020204030204" pitchFamily="34" charset="0"/>
                        </a:rPr>
                        <a:t>Theta:Delta</a:t>
                      </a:r>
                      <a:r>
                        <a:rPr lang="en-US" sz="1400" b="1" i="0" u="none" strike="noStrike" dirty="0">
                          <a:solidFill>
                            <a:srgbClr val="000000"/>
                          </a:solidFill>
                          <a:effectLst/>
                          <a:latin typeface="Calibri" panose="020F0502020204030204" pitchFamily="34" charset="0"/>
                        </a:rPr>
                        <a:t>*</a:t>
                      </a:r>
                    </a:p>
                  </a:txBody>
                  <a:tcPr marL="0" marR="0" marT="0" marB="0" anchor="b">
                    <a:lnL>
                      <a:noFill/>
                    </a:lnL>
                    <a:lnR>
                      <a:noFill/>
                    </a:lnR>
                    <a:lnT>
                      <a:noFill/>
                    </a:lnT>
                    <a:lnB>
                      <a:noFill/>
                    </a:lnB>
                    <a:noFill/>
                  </a:tcPr>
                </a:tc>
                <a:tc>
                  <a:txBody>
                    <a:bodyPr/>
                    <a:lstStyle/>
                    <a:p>
                      <a:pPr algn="l" fontAlgn="b"/>
                      <a:r>
                        <a:rPr lang="en-US" sz="1400" b="0" i="0" u="none" strike="noStrike" dirty="0">
                          <a:solidFill>
                            <a:srgbClr val="000000"/>
                          </a:solidFill>
                          <a:effectLst/>
                          <a:latin typeface="Calibri" panose="020F0502020204030204" pitchFamily="34" charset="0"/>
                        </a:rPr>
                        <a:t>Female</a:t>
                      </a:r>
                    </a:p>
                  </a:txBody>
                  <a:tcPr marL="0" marR="0" marT="0" marB="0" anchor="b">
                    <a:lnL>
                      <a:noFill/>
                    </a:lnL>
                    <a:lnR>
                      <a:noFill/>
                    </a:lnR>
                    <a:lnT>
                      <a:noFill/>
                    </a:lnT>
                    <a:lnB>
                      <a:noFill/>
                    </a:lnB>
                    <a:solidFill>
                      <a:srgbClr val="FFB9B9"/>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9D9D9"/>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9D9D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40665734"/>
                  </a:ext>
                </a:extLst>
              </a:tr>
              <a:tr h="233428">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E6CDFF"/>
                    </a:solidFill>
                  </a:tcPr>
                </a:tc>
                <a:tc>
                  <a:txBody>
                    <a:bodyPr/>
                    <a:lstStyle/>
                    <a:p>
                      <a:pPr algn="l" fontAlgn="b"/>
                      <a:endParaRPr lang="en-US" sz="14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r>
                        <a:rPr lang="en-US" sz="1400" b="0" i="0" u="none" strike="noStrike" dirty="0">
                          <a:solidFill>
                            <a:srgbClr val="000000"/>
                          </a:solidFill>
                          <a:effectLst/>
                          <a:latin typeface="Calibri" panose="020F0502020204030204" pitchFamily="34" charset="0"/>
                        </a:rPr>
                        <a:t>Male</a:t>
                      </a:r>
                    </a:p>
                  </a:txBody>
                  <a:tcPr marL="0" marR="0" marT="0" marB="0" anchor="b">
                    <a:lnL>
                      <a:noFill/>
                    </a:lnL>
                    <a:lnR>
                      <a:noFill/>
                    </a:lnR>
                    <a:lnT>
                      <a:noFill/>
                    </a:lnT>
                    <a:lnB>
                      <a:noFill/>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9D9D9"/>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9D9D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3616478"/>
                  </a:ext>
                </a:extLst>
              </a:tr>
              <a:tr h="218855">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018753277"/>
                  </a:ext>
                </a:extLst>
              </a:tr>
              <a:tr h="233428">
                <a:tc>
                  <a:txBody>
                    <a:bodyPr/>
                    <a:lstStyle/>
                    <a:p>
                      <a:pPr algn="l" fontAlgn="b"/>
                      <a:r>
                        <a:rPr lang="en-US" sz="1400" b="1" i="0" u="none" strike="noStrike" dirty="0">
                          <a:solidFill>
                            <a:srgbClr val="000000"/>
                          </a:solidFill>
                          <a:effectLst/>
                          <a:latin typeface="Calibri" panose="020F0502020204030204" pitchFamily="34" charset="0"/>
                        </a:rPr>
                        <a:t>Seizure </a:t>
                      </a:r>
                    </a:p>
                  </a:txBody>
                  <a:tcPr marL="0" marR="0" marT="0" marB="0" anchor="b">
                    <a:lnL>
                      <a:noFill/>
                    </a:lnL>
                    <a:lnR>
                      <a:noFill/>
                    </a:lnR>
                    <a:lnT>
                      <a:noFill/>
                    </a:lnT>
                    <a:lnB>
                      <a:noFill/>
                    </a:lnB>
                    <a:solidFill>
                      <a:srgbClr val="E6CDFF"/>
                    </a:solidFill>
                  </a:tcPr>
                </a:tc>
                <a:tc>
                  <a:txBody>
                    <a:bodyPr/>
                    <a:lstStyle/>
                    <a:p>
                      <a:pPr algn="l" fontAlgn="b"/>
                      <a:r>
                        <a:rPr lang="en-US" sz="1400" b="1" i="0" u="none" strike="noStrike" dirty="0">
                          <a:solidFill>
                            <a:srgbClr val="000000"/>
                          </a:solidFill>
                          <a:effectLst/>
                          <a:latin typeface="Calibri" panose="020F0502020204030204" pitchFamily="34" charset="0"/>
                        </a:rPr>
                        <a:t>Duration</a:t>
                      </a:r>
                    </a:p>
                  </a:txBody>
                  <a:tcPr marL="0" marR="0" marT="0" marB="0" anchor="b">
                    <a:lnL>
                      <a:noFill/>
                    </a:lnL>
                    <a:lnR>
                      <a:noFill/>
                    </a:lnR>
                    <a:lnT>
                      <a:noFill/>
                    </a:lnT>
                    <a:lnB>
                      <a:noFill/>
                    </a:lnB>
                    <a:noFill/>
                  </a:tcPr>
                </a:tc>
                <a:tc>
                  <a:txBody>
                    <a:bodyPr/>
                    <a:lstStyle/>
                    <a:p>
                      <a:pPr algn="l" fontAlgn="b"/>
                      <a:r>
                        <a:rPr lang="en-US" sz="1400" b="0" i="0" u="none" strike="noStrike" dirty="0">
                          <a:solidFill>
                            <a:srgbClr val="000000"/>
                          </a:solidFill>
                          <a:effectLst/>
                          <a:latin typeface="Calibri" panose="020F0502020204030204" pitchFamily="34" charset="0"/>
                        </a:rPr>
                        <a:t>Female</a:t>
                      </a:r>
                    </a:p>
                  </a:txBody>
                  <a:tcPr marL="0" marR="0" marT="0" marB="0" anchor="b">
                    <a:lnL>
                      <a:noFill/>
                    </a:lnL>
                    <a:lnR>
                      <a:noFill/>
                    </a:lnR>
                    <a:lnT>
                      <a:noFill/>
                    </a:lnT>
                    <a:lnB>
                      <a:noFill/>
                    </a:lnB>
                    <a:solidFill>
                      <a:srgbClr val="FFB9B9"/>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0" marR="0" marT="0" marB="0" anchor="b">
                    <a:lnL>
                      <a:noFill/>
                    </a:lnL>
                    <a:lnR>
                      <a:noFill/>
                    </a:lnR>
                    <a:lnT>
                      <a:noFill/>
                    </a:lnT>
                    <a:lnB>
                      <a:noFill/>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0" marR="0" marT="0" marB="0" anchor="b">
                    <a:lnL>
                      <a:noFill/>
                    </a:lnL>
                    <a:lnR>
                      <a:noFill/>
                    </a:lnR>
                    <a:lnT>
                      <a:noFill/>
                    </a:lnT>
                    <a:lnB>
                      <a:noFill/>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31115750"/>
                  </a:ext>
                </a:extLst>
              </a:tr>
              <a:tr h="233428">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E6CDFF"/>
                    </a:solidFill>
                  </a:tcPr>
                </a:tc>
                <a:tc>
                  <a:txBody>
                    <a:bodyPr/>
                    <a:lstStyle/>
                    <a:p>
                      <a:pPr algn="l" fontAlgn="b"/>
                      <a:endParaRPr lang="en-US" sz="14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r>
                        <a:rPr lang="en-US" sz="1400" b="0" i="0" u="none" strike="noStrike" dirty="0">
                          <a:solidFill>
                            <a:srgbClr val="000000"/>
                          </a:solidFill>
                          <a:effectLst/>
                          <a:latin typeface="Calibri" panose="020F0502020204030204" pitchFamily="34" charset="0"/>
                        </a:rPr>
                        <a:t>Male</a:t>
                      </a:r>
                    </a:p>
                  </a:txBody>
                  <a:tcPr marL="0" marR="0" marT="0" marB="0" anchor="b">
                    <a:lnL>
                      <a:noFill/>
                    </a:lnL>
                    <a:lnR>
                      <a:noFill/>
                    </a:lnR>
                    <a:lnT>
                      <a:noFill/>
                    </a:lnT>
                    <a:lnB>
                      <a:noFill/>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0" marR="0" marT="0" marB="0" anchor="b">
                    <a:lnL>
                      <a:noFill/>
                    </a:lnL>
                    <a:lnR>
                      <a:noFill/>
                    </a:lnR>
                    <a:lnT>
                      <a:noFill/>
                    </a:lnT>
                    <a:lnB>
                      <a:noFill/>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0" marR="0" marT="0" marB="0" anchor="b">
                    <a:lnL>
                      <a:noFill/>
                    </a:lnL>
                    <a:lnR>
                      <a:noFill/>
                    </a:lnR>
                    <a:lnT>
                      <a:noFill/>
                    </a:lnT>
                    <a:lnB>
                      <a:noFill/>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02589176"/>
                  </a:ext>
                </a:extLst>
              </a:tr>
              <a:tr h="233428">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E6CDFF"/>
                    </a:solidFill>
                  </a:tcPr>
                </a:tc>
                <a:tc>
                  <a:txBody>
                    <a:bodyPr/>
                    <a:lstStyle/>
                    <a:p>
                      <a:pPr algn="l" fontAlgn="b"/>
                      <a:r>
                        <a:rPr lang="en-US" sz="1400" b="1" i="0" u="none" strike="noStrike" dirty="0">
                          <a:solidFill>
                            <a:srgbClr val="000000"/>
                          </a:solidFill>
                          <a:effectLst/>
                          <a:latin typeface="Calibri" panose="020F0502020204030204" pitchFamily="34" charset="0"/>
                        </a:rPr>
                        <a:t>Frequency</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Calibri" panose="020F0502020204030204" pitchFamily="34" charset="0"/>
                        </a:rPr>
                        <a:t>Female</a:t>
                      </a:r>
                    </a:p>
                  </a:txBody>
                  <a:tcPr marL="0" marR="0" marT="0" marB="0" anchor="b">
                    <a:lnL>
                      <a:noFill/>
                    </a:lnL>
                    <a:lnR>
                      <a:noFill/>
                    </a:lnR>
                    <a:lnT>
                      <a:noFill/>
                    </a:lnT>
                    <a:lnB>
                      <a:noFill/>
                    </a:lnB>
                    <a:solidFill>
                      <a:srgbClr val="FFB9B9"/>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0" marR="0" marT="0" marB="0" anchor="b">
                    <a:lnL>
                      <a:noFill/>
                    </a:lnL>
                    <a:lnR>
                      <a:noFill/>
                    </a:lnR>
                    <a:lnT>
                      <a:noFill/>
                    </a:lnT>
                    <a:lnB>
                      <a:noFill/>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0" marR="0" marT="0" marB="0" anchor="b">
                    <a:lnL>
                      <a:noFill/>
                    </a:lnL>
                    <a:lnR>
                      <a:noFill/>
                    </a:lnR>
                    <a:lnT>
                      <a:noFill/>
                    </a:lnT>
                    <a:lnB>
                      <a:noFill/>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32980473"/>
                  </a:ext>
                </a:extLst>
              </a:tr>
              <a:tr h="233428">
                <a:tc>
                  <a:txBody>
                    <a:bodyPr/>
                    <a:lstStyle/>
                    <a:p>
                      <a:pPr algn="l" fontAlgn="b"/>
                      <a:r>
                        <a:rPr lang="en-US" sz="14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E6CDFF"/>
                    </a:solidFill>
                  </a:tcPr>
                </a:tc>
                <a:tc>
                  <a:txBody>
                    <a:bodyPr/>
                    <a:lstStyle/>
                    <a:p>
                      <a:pPr algn="l" fontAlgn="b"/>
                      <a:endParaRPr lang="en-US" sz="14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Calibri" panose="020F0502020204030204" pitchFamily="34" charset="0"/>
                        </a:rPr>
                        <a:t>Male</a:t>
                      </a:r>
                    </a:p>
                  </a:txBody>
                  <a:tcPr marL="0" marR="0" marT="0" marB="0" anchor="b">
                    <a:lnL>
                      <a:noFill/>
                    </a:lnL>
                    <a:lnR>
                      <a:noFill/>
                    </a:lnR>
                    <a:lnT>
                      <a:noFill/>
                    </a:lnT>
                    <a:lnB>
                      <a:noFill/>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0" marR="0" marT="0" marB="0" anchor="b">
                    <a:lnL>
                      <a:noFill/>
                    </a:lnL>
                    <a:lnR>
                      <a:noFill/>
                    </a:lnR>
                    <a:lnT>
                      <a:noFill/>
                    </a:lnT>
                    <a:lnB>
                      <a:noFill/>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0" marR="0" marT="0" marB="0" anchor="b">
                    <a:lnL>
                      <a:noFill/>
                    </a:lnL>
                    <a:lnR>
                      <a:noFill/>
                    </a:lnR>
                    <a:lnT>
                      <a:noFill/>
                    </a:lnT>
                    <a:lnB>
                      <a:noFill/>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C000"/>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45153485"/>
                  </a:ext>
                </a:extLst>
              </a:tr>
            </a:tbl>
          </a:graphicData>
        </a:graphic>
      </p:graphicFrame>
    </p:spTree>
    <p:extLst>
      <p:ext uri="{BB962C8B-B14F-4D97-AF65-F5344CB8AC3E}">
        <p14:creationId xmlns:p14="http://schemas.microsoft.com/office/powerpoint/2010/main" val="287377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34E78-C932-6056-4CD1-9DA04FF460E2}"/>
              </a:ext>
            </a:extLst>
          </p:cNvPr>
          <p:cNvSpPr>
            <a:spLocks noGrp="1"/>
          </p:cNvSpPr>
          <p:nvPr>
            <p:ph type="title"/>
          </p:nvPr>
        </p:nvSpPr>
        <p:spPr/>
        <p:txBody>
          <a:bodyPr/>
          <a:lstStyle/>
          <a:p>
            <a:r>
              <a:rPr lang="en-US" dirty="0"/>
              <a:t>Summary of Behavioral Data</a:t>
            </a:r>
          </a:p>
        </p:txBody>
      </p:sp>
      <p:graphicFrame>
        <p:nvGraphicFramePr>
          <p:cNvPr id="4" name="Table 3">
            <a:extLst>
              <a:ext uri="{FF2B5EF4-FFF2-40B4-BE49-F238E27FC236}">
                <a16:creationId xmlns:a16="http://schemas.microsoft.com/office/drawing/2014/main" id="{C58AA88D-831E-AF1C-024F-F935F22332EA}"/>
              </a:ext>
            </a:extLst>
          </p:cNvPr>
          <p:cNvGraphicFramePr>
            <a:graphicFrameLocks noGrp="1"/>
          </p:cNvGraphicFramePr>
          <p:nvPr>
            <p:extLst>
              <p:ext uri="{D42A27DB-BD31-4B8C-83A1-F6EECF244321}">
                <p14:modId xmlns:p14="http://schemas.microsoft.com/office/powerpoint/2010/main" val="3311718515"/>
              </p:ext>
            </p:extLst>
          </p:nvPr>
        </p:nvGraphicFramePr>
        <p:xfrm>
          <a:off x="823531" y="2052360"/>
          <a:ext cx="4374926" cy="3557722"/>
        </p:xfrm>
        <a:graphic>
          <a:graphicData uri="http://schemas.openxmlformats.org/drawingml/2006/table">
            <a:tbl>
              <a:tblPr/>
              <a:tblGrid>
                <a:gridCol w="2114113">
                  <a:extLst>
                    <a:ext uri="{9D8B030D-6E8A-4147-A177-3AD203B41FA5}">
                      <a16:colId xmlns:a16="http://schemas.microsoft.com/office/drawing/2014/main" val="3783736602"/>
                    </a:ext>
                  </a:extLst>
                </a:gridCol>
                <a:gridCol w="1272535">
                  <a:extLst>
                    <a:ext uri="{9D8B030D-6E8A-4147-A177-3AD203B41FA5}">
                      <a16:colId xmlns:a16="http://schemas.microsoft.com/office/drawing/2014/main" val="543840680"/>
                    </a:ext>
                  </a:extLst>
                </a:gridCol>
                <a:gridCol w="988278">
                  <a:extLst>
                    <a:ext uri="{9D8B030D-6E8A-4147-A177-3AD203B41FA5}">
                      <a16:colId xmlns:a16="http://schemas.microsoft.com/office/drawing/2014/main" val="90129936"/>
                    </a:ext>
                  </a:extLst>
                </a:gridCol>
              </a:tblGrid>
              <a:tr h="254123">
                <a:tc>
                  <a:txBody>
                    <a:bodyPr/>
                    <a:lstStyle/>
                    <a:p>
                      <a:pPr algn="l" fontAlgn="b"/>
                      <a:r>
                        <a:rPr lang="en-US" sz="1500" b="1" i="0" u="none" strike="noStrike" dirty="0">
                          <a:solidFill>
                            <a:srgbClr val="000000"/>
                          </a:solidFill>
                          <a:effectLst/>
                          <a:latin typeface="Calibri" panose="020F0502020204030204" pitchFamily="34" charset="0"/>
                        </a:rPr>
                        <a:t>Behavioral Assays</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1500" b="1" i="0" u="none" strike="noStrike" dirty="0">
                          <a:solidFill>
                            <a:srgbClr val="000000"/>
                          </a:solidFill>
                          <a:effectLst/>
                          <a:latin typeface="Calibri" panose="020F0502020204030204" pitchFamily="34" charset="0"/>
                        </a:rPr>
                        <a:t>Females</a:t>
                      </a:r>
                    </a:p>
                  </a:txBody>
                  <a:tcPr marL="0" marR="0" marT="0" marB="0" anchor="ctr">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1500" b="1" i="0" u="none" strike="noStrike" dirty="0">
                          <a:solidFill>
                            <a:srgbClr val="000000"/>
                          </a:solidFill>
                          <a:effectLst/>
                          <a:latin typeface="Calibri" panose="020F0502020204030204" pitchFamily="34" charset="0"/>
                        </a:rPr>
                        <a:t>Males</a:t>
                      </a:r>
                    </a:p>
                  </a:txBody>
                  <a:tcPr marL="0" marR="0" marT="0" marB="0" anchor="ctr">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613399196"/>
                  </a:ext>
                </a:extLst>
              </a:tr>
              <a:tr h="254123">
                <a:tc>
                  <a:txBody>
                    <a:bodyPr/>
                    <a:lstStyle/>
                    <a:p>
                      <a:pPr algn="l" fontAlgn="b"/>
                      <a:r>
                        <a:rPr lang="en-US" sz="1500" b="1" i="0" u="none" strike="noStrike">
                          <a:solidFill>
                            <a:srgbClr val="000000"/>
                          </a:solidFill>
                          <a:effectLst/>
                          <a:latin typeface="Calibri" panose="020F0502020204030204" pitchFamily="34" charset="0"/>
                        </a:rPr>
                        <a:t>Barnes</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ctr"/>
                      <a:endParaRPr lang="en-US" sz="1500" b="1" i="0" u="none" strike="noStrike" dirty="0">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ctr"/>
                      <a:endParaRPr lang="en-US" sz="1500" b="1" i="0" u="none" strike="noStrike" dirty="0">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541671953"/>
                  </a:ext>
                </a:extLst>
              </a:tr>
              <a:tr h="254123">
                <a:tc>
                  <a:txBody>
                    <a:bodyPr/>
                    <a:lstStyle/>
                    <a:p>
                      <a:pPr algn="l" fontAlgn="b"/>
                      <a:r>
                        <a:rPr lang="en-US" sz="1500" b="0" i="0" u="none" strike="noStrike">
                          <a:solidFill>
                            <a:srgbClr val="000000"/>
                          </a:solidFill>
                          <a:effectLst/>
                          <a:latin typeface="Calibri" panose="020F0502020204030204" pitchFamily="34" charset="0"/>
                        </a:rPr>
                        <a:t>Latency</a:t>
                      </a:r>
                    </a:p>
                  </a:txBody>
                  <a:tcPr marL="131442" marR="0" marT="0" marB="0" anchor="b">
                    <a:lnL>
                      <a:noFill/>
                    </a:lnL>
                    <a:lnR>
                      <a:noFill/>
                    </a:lnR>
                    <a:lnT w="6350" cap="flat" cmpd="sng" algn="ctr">
                      <a:solidFill>
                        <a:srgbClr val="8EA9DB"/>
                      </a:solidFill>
                      <a:prstDash val="solid"/>
                      <a:round/>
                      <a:headEnd type="none" w="med" len="med"/>
                      <a:tailEnd type="none" w="med" len="med"/>
                    </a:lnT>
                    <a:lnB>
                      <a:noFill/>
                    </a:lnB>
                    <a:noFill/>
                  </a:tcPr>
                </a:tc>
                <a:tc>
                  <a:txBody>
                    <a:bodyPr/>
                    <a:lstStyle/>
                    <a:p>
                      <a:pPr algn="ctr" fontAlgn="ctr"/>
                      <a:r>
                        <a:rPr lang="en-US" sz="1500" b="0" i="0" u="none" strike="noStrike" dirty="0">
                          <a:solidFill>
                            <a:srgbClr val="000000"/>
                          </a:solidFill>
                          <a:effectLst/>
                          <a:latin typeface="Calibri" panose="020F0502020204030204" pitchFamily="34" charset="0"/>
                        </a:rPr>
                        <a:t>0</a:t>
                      </a:r>
                    </a:p>
                  </a:txBody>
                  <a:tcPr marL="0" marR="0" marT="0" marB="0" anchor="ctr">
                    <a:lnL>
                      <a:noFill/>
                    </a:lnL>
                    <a:lnR>
                      <a:noFill/>
                    </a:lnR>
                    <a:lnT w="6350" cap="flat" cmpd="sng" algn="ctr">
                      <a:solidFill>
                        <a:srgbClr val="8EA9DB"/>
                      </a:solidFill>
                      <a:prstDash val="solid"/>
                      <a:round/>
                      <a:headEnd type="none" w="med" len="med"/>
                      <a:tailEnd type="none" w="med" len="med"/>
                    </a:lnT>
                    <a:lnB>
                      <a:noFill/>
                    </a:lnB>
                    <a:noFill/>
                  </a:tcPr>
                </a:tc>
                <a:tc>
                  <a:txBody>
                    <a:bodyPr/>
                    <a:lstStyle/>
                    <a:p>
                      <a:pPr algn="ctr" fontAlgn="ctr"/>
                      <a:r>
                        <a:rPr lang="en-US" sz="1500" b="0" i="0" u="none" strike="noStrike">
                          <a:solidFill>
                            <a:srgbClr val="000000"/>
                          </a:solidFill>
                          <a:effectLst/>
                          <a:latin typeface="Calibri" panose="020F0502020204030204" pitchFamily="34" charset="0"/>
                        </a:rPr>
                        <a:t>0</a:t>
                      </a:r>
                    </a:p>
                  </a:txBody>
                  <a:tcPr marL="0" marR="0" marT="0" marB="0" anchor="ctr">
                    <a:lnL>
                      <a:noFill/>
                    </a:lnL>
                    <a:lnR>
                      <a:noFill/>
                    </a:lnR>
                    <a:lnT w="6350" cap="flat" cmpd="sng" algn="ctr">
                      <a:solidFill>
                        <a:srgbClr val="8EA9DB"/>
                      </a:solidFill>
                      <a:prstDash val="solid"/>
                      <a:round/>
                      <a:headEnd type="none" w="med" len="med"/>
                      <a:tailEnd type="none" w="med" len="med"/>
                    </a:lnT>
                    <a:lnB>
                      <a:noFill/>
                    </a:lnB>
                    <a:noFill/>
                  </a:tcPr>
                </a:tc>
                <a:extLst>
                  <a:ext uri="{0D108BD9-81ED-4DB2-BD59-A6C34878D82A}">
                    <a16:rowId xmlns:a16="http://schemas.microsoft.com/office/drawing/2014/main" val="1855148981"/>
                  </a:ext>
                </a:extLst>
              </a:tr>
              <a:tr h="254123">
                <a:tc>
                  <a:txBody>
                    <a:bodyPr/>
                    <a:lstStyle/>
                    <a:p>
                      <a:pPr algn="l" fontAlgn="b"/>
                      <a:r>
                        <a:rPr lang="en-US" sz="1500" b="1" i="0" u="none" strike="noStrike">
                          <a:solidFill>
                            <a:srgbClr val="000000"/>
                          </a:solidFill>
                          <a:effectLst/>
                          <a:latin typeface="Calibri" panose="020F0502020204030204" pitchFamily="34" charset="0"/>
                        </a:rPr>
                        <a:t>N.O.R.</a:t>
                      </a:r>
                    </a:p>
                  </a:txBody>
                  <a:tcPr marL="0" marR="0" marT="0" marB="0" anchor="b">
                    <a:lnL>
                      <a:noFill/>
                    </a:lnL>
                    <a:lnR>
                      <a:noFill/>
                    </a:lnR>
                    <a:lnT>
                      <a:noFill/>
                    </a:lnT>
                    <a:lnB w="6350" cap="flat" cmpd="sng" algn="ctr">
                      <a:solidFill>
                        <a:srgbClr val="8EA9DB"/>
                      </a:solidFill>
                      <a:prstDash val="solid"/>
                      <a:round/>
                      <a:headEnd type="none" w="med" len="med"/>
                      <a:tailEnd type="none" w="med" len="med"/>
                    </a:lnB>
                    <a:noFill/>
                  </a:tcPr>
                </a:tc>
                <a:tc>
                  <a:txBody>
                    <a:bodyPr/>
                    <a:lstStyle/>
                    <a:p>
                      <a:pPr algn="ctr" fontAlgn="ctr"/>
                      <a:endParaRPr lang="en-US" sz="1500" b="1" i="0" u="none" strike="noStrike" dirty="0">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8EA9DB"/>
                      </a:solidFill>
                      <a:prstDash val="solid"/>
                      <a:round/>
                      <a:headEnd type="none" w="med" len="med"/>
                      <a:tailEnd type="none" w="med" len="med"/>
                    </a:lnB>
                    <a:noFill/>
                  </a:tcPr>
                </a:tc>
                <a:tc>
                  <a:txBody>
                    <a:bodyPr/>
                    <a:lstStyle/>
                    <a:p>
                      <a:pPr algn="ctr" fontAlgn="ctr"/>
                      <a:endParaRPr lang="en-US" sz="1500" b="1"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995520402"/>
                  </a:ext>
                </a:extLst>
              </a:tr>
              <a:tr h="254123">
                <a:tc>
                  <a:txBody>
                    <a:bodyPr/>
                    <a:lstStyle/>
                    <a:p>
                      <a:pPr algn="l" fontAlgn="b"/>
                      <a:r>
                        <a:rPr lang="en-US" sz="1500" b="0" i="0" u="none" strike="noStrike">
                          <a:solidFill>
                            <a:srgbClr val="000000"/>
                          </a:solidFill>
                          <a:effectLst/>
                          <a:latin typeface="Calibri" panose="020F0502020204030204" pitchFamily="34" charset="0"/>
                        </a:rPr>
                        <a:t>Mobility</a:t>
                      </a:r>
                    </a:p>
                  </a:txBody>
                  <a:tcPr marL="131442" marR="0" marT="0" marB="0" anchor="b">
                    <a:lnL>
                      <a:noFill/>
                    </a:lnL>
                    <a:lnR>
                      <a:noFill/>
                    </a:lnR>
                    <a:lnT w="6350" cap="flat" cmpd="sng" algn="ctr">
                      <a:solidFill>
                        <a:srgbClr val="8EA9DB"/>
                      </a:solidFill>
                      <a:prstDash val="solid"/>
                      <a:round/>
                      <a:headEnd type="none" w="med" len="med"/>
                      <a:tailEnd type="none" w="med" len="med"/>
                    </a:lnT>
                    <a:lnB>
                      <a:noFill/>
                    </a:lnB>
                    <a:noFill/>
                  </a:tcPr>
                </a:tc>
                <a:tc>
                  <a:txBody>
                    <a:bodyPr/>
                    <a:lstStyle/>
                    <a:p>
                      <a:pPr algn="ctr" fontAlgn="ctr"/>
                      <a:r>
                        <a:rPr lang="en-US" sz="1500" b="0" i="0" u="none" strike="noStrike">
                          <a:solidFill>
                            <a:srgbClr val="000000"/>
                          </a:solidFill>
                          <a:effectLst/>
                          <a:latin typeface="Calibri" panose="020F0502020204030204" pitchFamily="34" charset="0"/>
                        </a:rPr>
                        <a:t>0</a:t>
                      </a:r>
                    </a:p>
                  </a:txBody>
                  <a:tcPr marL="0" marR="0" marT="0" marB="0" anchor="ctr">
                    <a:lnL>
                      <a:noFill/>
                    </a:lnL>
                    <a:lnR>
                      <a:noFill/>
                    </a:lnR>
                    <a:lnT w="6350" cap="flat" cmpd="sng" algn="ctr">
                      <a:solidFill>
                        <a:srgbClr val="8EA9DB"/>
                      </a:solidFill>
                      <a:prstDash val="solid"/>
                      <a:round/>
                      <a:headEnd type="none" w="med" len="med"/>
                      <a:tailEnd type="none" w="med" len="med"/>
                    </a:lnT>
                    <a:lnB>
                      <a:noFill/>
                    </a:lnB>
                    <a:noFill/>
                  </a:tcPr>
                </a:tc>
                <a:tc>
                  <a:txBody>
                    <a:bodyPr/>
                    <a:lstStyle/>
                    <a:p>
                      <a:pPr algn="ctr" fontAlgn="ctr"/>
                      <a:r>
                        <a:rPr lang="en-US" sz="1500" b="0" i="0" u="none" strike="noStrike">
                          <a:solidFill>
                            <a:srgbClr val="000000"/>
                          </a:solidFill>
                          <a:effectLst/>
                          <a:latin typeface="Calibri" panose="020F0502020204030204" pitchFamily="34" charset="0"/>
                        </a:rPr>
                        <a:t>0</a:t>
                      </a:r>
                    </a:p>
                  </a:txBody>
                  <a:tcPr marL="0" marR="0" marT="0" marB="0" anchor="ctr">
                    <a:lnL>
                      <a:noFill/>
                    </a:lnL>
                    <a:lnR>
                      <a:noFill/>
                    </a:lnR>
                    <a:lnT w="6350" cap="flat" cmpd="sng" algn="ctr">
                      <a:solidFill>
                        <a:srgbClr val="8EA9DB"/>
                      </a:solidFill>
                      <a:prstDash val="solid"/>
                      <a:round/>
                      <a:headEnd type="none" w="med" len="med"/>
                      <a:tailEnd type="none" w="med" len="med"/>
                    </a:lnT>
                    <a:lnB>
                      <a:noFill/>
                    </a:lnB>
                    <a:noFill/>
                  </a:tcPr>
                </a:tc>
                <a:extLst>
                  <a:ext uri="{0D108BD9-81ED-4DB2-BD59-A6C34878D82A}">
                    <a16:rowId xmlns:a16="http://schemas.microsoft.com/office/drawing/2014/main" val="3653102247"/>
                  </a:ext>
                </a:extLst>
              </a:tr>
              <a:tr h="254123">
                <a:tc>
                  <a:txBody>
                    <a:bodyPr/>
                    <a:lstStyle/>
                    <a:p>
                      <a:pPr algn="l" fontAlgn="b"/>
                      <a:r>
                        <a:rPr lang="en-US" sz="1500" b="0" i="0" u="none" strike="noStrike">
                          <a:solidFill>
                            <a:srgbClr val="000000"/>
                          </a:solidFill>
                          <a:effectLst/>
                          <a:latin typeface="Calibri" panose="020F0502020204030204" pitchFamily="34" charset="0"/>
                        </a:rPr>
                        <a:t>Obj. Exploration</a:t>
                      </a:r>
                    </a:p>
                  </a:txBody>
                  <a:tcPr marL="131442" marR="0" marT="0" marB="0" anchor="b">
                    <a:lnL>
                      <a:noFill/>
                    </a:lnL>
                    <a:lnR>
                      <a:noFill/>
                    </a:lnR>
                    <a:lnT>
                      <a:noFill/>
                    </a:lnT>
                    <a:lnB>
                      <a:noFill/>
                    </a:lnB>
                    <a:noFill/>
                  </a:tcPr>
                </a:tc>
                <a:tc>
                  <a:txBody>
                    <a:bodyPr/>
                    <a:lstStyle/>
                    <a:p>
                      <a:pPr algn="ctr" fontAlgn="ctr"/>
                      <a:r>
                        <a:rPr lang="en-US" sz="1500" b="0" i="0" u="none" strike="noStrike" dirty="0">
                          <a:solidFill>
                            <a:srgbClr val="000000"/>
                          </a:solidFill>
                          <a:effectLst/>
                          <a:latin typeface="Calibri" panose="020F0502020204030204" pitchFamily="34" charset="0"/>
                        </a:rPr>
                        <a:t>0</a:t>
                      </a:r>
                    </a:p>
                  </a:txBody>
                  <a:tcPr marL="0" marR="0" marT="0" marB="0" anchor="ctr">
                    <a:lnL>
                      <a:noFill/>
                    </a:lnL>
                    <a:lnR>
                      <a:noFill/>
                    </a:lnR>
                    <a:lnT>
                      <a:noFill/>
                    </a:lnT>
                    <a:lnB>
                      <a:noFill/>
                    </a:lnB>
                    <a:noFill/>
                  </a:tcPr>
                </a:tc>
                <a:tc>
                  <a:txBody>
                    <a:bodyPr/>
                    <a:lstStyle/>
                    <a:p>
                      <a:pPr algn="ctr" fontAlgn="ctr"/>
                      <a:r>
                        <a:rPr lang="en-US" sz="1500" b="0" i="0" u="none" strike="noStrike">
                          <a:solidFill>
                            <a:srgbClr val="000000"/>
                          </a:solidFill>
                          <a:effectLst/>
                          <a:latin typeface="Calibri" panose="020F0502020204030204" pitchFamily="34" charset="0"/>
                        </a:rPr>
                        <a:t>0</a:t>
                      </a:r>
                    </a:p>
                  </a:txBody>
                  <a:tcPr marL="0" marR="0" marT="0" marB="0" anchor="ctr">
                    <a:lnL>
                      <a:noFill/>
                    </a:lnL>
                    <a:lnR>
                      <a:noFill/>
                    </a:lnR>
                    <a:lnT>
                      <a:noFill/>
                    </a:lnT>
                    <a:lnB>
                      <a:noFill/>
                    </a:lnB>
                    <a:noFill/>
                  </a:tcPr>
                </a:tc>
                <a:extLst>
                  <a:ext uri="{0D108BD9-81ED-4DB2-BD59-A6C34878D82A}">
                    <a16:rowId xmlns:a16="http://schemas.microsoft.com/office/drawing/2014/main" val="2686208438"/>
                  </a:ext>
                </a:extLst>
              </a:tr>
              <a:tr h="254123">
                <a:tc>
                  <a:txBody>
                    <a:bodyPr/>
                    <a:lstStyle/>
                    <a:p>
                      <a:pPr algn="l" fontAlgn="b"/>
                      <a:r>
                        <a:rPr lang="en-US" sz="1500" b="0" i="0" u="none" strike="noStrike">
                          <a:solidFill>
                            <a:srgbClr val="000000"/>
                          </a:solidFill>
                          <a:effectLst/>
                          <a:latin typeface="Calibri" panose="020F0502020204030204" pitchFamily="34" charset="0"/>
                        </a:rPr>
                        <a:t>Obj. Preference</a:t>
                      </a:r>
                    </a:p>
                  </a:txBody>
                  <a:tcPr marL="131442" marR="0" marT="0" marB="0" anchor="b">
                    <a:lnL>
                      <a:noFill/>
                    </a:lnL>
                    <a:lnR>
                      <a:noFill/>
                    </a:lnR>
                    <a:lnT>
                      <a:noFill/>
                    </a:lnT>
                    <a:lnB>
                      <a:noFill/>
                    </a:lnB>
                    <a:noFill/>
                  </a:tcPr>
                </a:tc>
                <a:tc>
                  <a:txBody>
                    <a:bodyPr/>
                    <a:lstStyle/>
                    <a:p>
                      <a:pPr algn="ctr" fontAlgn="ctr"/>
                      <a:r>
                        <a:rPr lang="en-US" sz="1500" b="0" i="0" u="none" strike="noStrike">
                          <a:solidFill>
                            <a:srgbClr val="000000"/>
                          </a:solidFill>
                          <a:effectLst/>
                          <a:latin typeface="Calibri" panose="020F0502020204030204" pitchFamily="34" charset="0"/>
                        </a:rPr>
                        <a:t>2</a:t>
                      </a:r>
                    </a:p>
                  </a:txBody>
                  <a:tcPr marL="0" marR="0" marT="0" marB="0" anchor="ctr">
                    <a:lnL>
                      <a:noFill/>
                    </a:lnL>
                    <a:lnR>
                      <a:noFill/>
                    </a:lnR>
                    <a:lnT>
                      <a:noFill/>
                    </a:lnT>
                    <a:lnB>
                      <a:noFill/>
                    </a:lnB>
                    <a:solidFill>
                      <a:srgbClr val="FFC000"/>
                    </a:solidFill>
                  </a:tcPr>
                </a:tc>
                <a:tc>
                  <a:txBody>
                    <a:bodyPr/>
                    <a:lstStyle/>
                    <a:p>
                      <a:pPr algn="ctr" fontAlgn="ctr"/>
                      <a:r>
                        <a:rPr lang="en-US" sz="1500" b="0" i="0" u="none" strike="noStrike">
                          <a:solidFill>
                            <a:srgbClr val="000000"/>
                          </a:solidFill>
                          <a:effectLst/>
                          <a:latin typeface="Calibri" panose="020F0502020204030204" pitchFamily="34" charset="0"/>
                        </a:rPr>
                        <a:t>2</a:t>
                      </a:r>
                    </a:p>
                  </a:txBody>
                  <a:tcPr marL="0" marR="0" marT="0" marB="0" anchor="ctr">
                    <a:lnL>
                      <a:noFill/>
                    </a:lnL>
                    <a:lnR>
                      <a:noFill/>
                    </a:lnR>
                    <a:lnT>
                      <a:noFill/>
                    </a:lnT>
                    <a:lnB>
                      <a:noFill/>
                    </a:lnB>
                    <a:solidFill>
                      <a:srgbClr val="FFC000"/>
                    </a:solidFill>
                  </a:tcPr>
                </a:tc>
                <a:extLst>
                  <a:ext uri="{0D108BD9-81ED-4DB2-BD59-A6C34878D82A}">
                    <a16:rowId xmlns:a16="http://schemas.microsoft.com/office/drawing/2014/main" val="2818182342"/>
                  </a:ext>
                </a:extLst>
              </a:tr>
              <a:tr h="254123">
                <a:tc>
                  <a:txBody>
                    <a:bodyPr/>
                    <a:lstStyle/>
                    <a:p>
                      <a:pPr algn="l" fontAlgn="b"/>
                      <a:r>
                        <a:rPr lang="en-US" sz="1500" b="1" i="0" u="none" strike="noStrike">
                          <a:solidFill>
                            <a:srgbClr val="000000"/>
                          </a:solidFill>
                          <a:effectLst/>
                          <a:latin typeface="Calibri" panose="020F0502020204030204" pitchFamily="34" charset="0"/>
                        </a:rPr>
                        <a:t>O.F.</a:t>
                      </a:r>
                    </a:p>
                  </a:txBody>
                  <a:tcPr marL="0" marR="0" marT="0" marB="0" anchor="b">
                    <a:lnL>
                      <a:noFill/>
                    </a:lnL>
                    <a:lnR>
                      <a:noFill/>
                    </a:lnR>
                    <a:lnT>
                      <a:noFill/>
                    </a:lnT>
                    <a:lnB w="6350" cap="flat" cmpd="sng" algn="ctr">
                      <a:solidFill>
                        <a:srgbClr val="8EA9DB"/>
                      </a:solidFill>
                      <a:prstDash val="solid"/>
                      <a:round/>
                      <a:headEnd type="none" w="med" len="med"/>
                      <a:tailEnd type="none" w="med" len="med"/>
                    </a:lnB>
                    <a:noFill/>
                  </a:tcPr>
                </a:tc>
                <a:tc>
                  <a:txBody>
                    <a:bodyPr/>
                    <a:lstStyle/>
                    <a:p>
                      <a:pPr algn="ctr" fontAlgn="ctr"/>
                      <a:endParaRPr lang="en-US" sz="1500" b="1"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8EA9DB"/>
                      </a:solidFill>
                      <a:prstDash val="solid"/>
                      <a:round/>
                      <a:headEnd type="none" w="med" len="med"/>
                      <a:tailEnd type="none" w="med" len="med"/>
                    </a:lnB>
                    <a:noFill/>
                  </a:tcPr>
                </a:tc>
                <a:tc>
                  <a:txBody>
                    <a:bodyPr/>
                    <a:lstStyle/>
                    <a:p>
                      <a:pPr algn="ctr" fontAlgn="ctr"/>
                      <a:endParaRPr lang="en-US" sz="1500" b="1"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254774135"/>
                  </a:ext>
                </a:extLst>
              </a:tr>
              <a:tr h="254123">
                <a:tc>
                  <a:txBody>
                    <a:bodyPr/>
                    <a:lstStyle/>
                    <a:p>
                      <a:pPr algn="l" fontAlgn="b"/>
                      <a:r>
                        <a:rPr lang="en-US" sz="1500" b="0" i="0" u="none" strike="noStrike">
                          <a:solidFill>
                            <a:srgbClr val="000000"/>
                          </a:solidFill>
                          <a:effectLst/>
                          <a:latin typeface="Calibri" panose="020F0502020204030204" pitchFamily="34" charset="0"/>
                        </a:rPr>
                        <a:t>Distance Traveled</a:t>
                      </a:r>
                    </a:p>
                  </a:txBody>
                  <a:tcPr marL="131442" marR="0" marT="0" marB="0" anchor="b">
                    <a:lnL>
                      <a:noFill/>
                    </a:lnL>
                    <a:lnR>
                      <a:noFill/>
                    </a:lnR>
                    <a:lnT w="6350" cap="flat" cmpd="sng" algn="ctr">
                      <a:solidFill>
                        <a:srgbClr val="8EA9DB"/>
                      </a:solidFill>
                      <a:prstDash val="solid"/>
                      <a:round/>
                      <a:headEnd type="none" w="med" len="med"/>
                      <a:tailEnd type="none" w="med" len="med"/>
                    </a:lnT>
                    <a:lnB>
                      <a:noFill/>
                    </a:lnB>
                    <a:noFill/>
                  </a:tcPr>
                </a:tc>
                <a:tc>
                  <a:txBody>
                    <a:bodyPr/>
                    <a:lstStyle/>
                    <a:p>
                      <a:pPr algn="ctr" fontAlgn="ctr"/>
                      <a:r>
                        <a:rPr lang="en-US" sz="1500" b="0" i="0" u="none" strike="noStrike" dirty="0">
                          <a:solidFill>
                            <a:srgbClr val="000000"/>
                          </a:solidFill>
                          <a:effectLst/>
                          <a:latin typeface="Calibri" panose="020F0502020204030204" pitchFamily="34" charset="0"/>
                        </a:rPr>
                        <a:t>2</a:t>
                      </a:r>
                    </a:p>
                  </a:txBody>
                  <a:tcPr marL="0" marR="0" marT="0" marB="0" anchor="ctr">
                    <a:lnL>
                      <a:noFill/>
                    </a:lnL>
                    <a:lnR>
                      <a:noFill/>
                    </a:lnR>
                    <a:lnT w="6350" cap="flat" cmpd="sng" algn="ctr">
                      <a:solidFill>
                        <a:srgbClr val="8EA9DB"/>
                      </a:solidFill>
                      <a:prstDash val="solid"/>
                      <a:round/>
                      <a:headEnd type="none" w="med" len="med"/>
                      <a:tailEnd type="none" w="med" len="med"/>
                    </a:lnT>
                    <a:lnB>
                      <a:noFill/>
                    </a:lnB>
                    <a:solidFill>
                      <a:srgbClr val="FFC000"/>
                    </a:solidFill>
                  </a:tcPr>
                </a:tc>
                <a:tc>
                  <a:txBody>
                    <a:bodyPr/>
                    <a:lstStyle/>
                    <a:p>
                      <a:pPr algn="ctr" fontAlgn="ctr"/>
                      <a:r>
                        <a:rPr lang="en-US" sz="1500" b="0" i="0" u="none" strike="noStrike">
                          <a:solidFill>
                            <a:srgbClr val="000000"/>
                          </a:solidFill>
                          <a:effectLst/>
                          <a:latin typeface="Calibri" panose="020F0502020204030204" pitchFamily="34" charset="0"/>
                        </a:rPr>
                        <a:t>0</a:t>
                      </a:r>
                    </a:p>
                  </a:txBody>
                  <a:tcPr marL="0" marR="0" marT="0" marB="0" anchor="ctr">
                    <a:lnL>
                      <a:noFill/>
                    </a:lnL>
                    <a:lnR>
                      <a:noFill/>
                    </a:lnR>
                    <a:lnT w="6350" cap="flat" cmpd="sng" algn="ctr">
                      <a:solidFill>
                        <a:srgbClr val="8EA9DB"/>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1866390329"/>
                  </a:ext>
                </a:extLst>
              </a:tr>
              <a:tr h="254123">
                <a:tc>
                  <a:txBody>
                    <a:bodyPr/>
                    <a:lstStyle/>
                    <a:p>
                      <a:pPr algn="l" fontAlgn="b"/>
                      <a:r>
                        <a:rPr lang="en-US" sz="1500" b="0" i="0" u="none" strike="noStrike">
                          <a:solidFill>
                            <a:srgbClr val="000000"/>
                          </a:solidFill>
                          <a:effectLst/>
                          <a:latin typeface="Calibri" panose="020F0502020204030204" pitchFamily="34" charset="0"/>
                        </a:rPr>
                        <a:t>Velocity</a:t>
                      </a:r>
                    </a:p>
                  </a:txBody>
                  <a:tcPr marL="131442" marR="0" marT="0" marB="0" anchor="b">
                    <a:lnL>
                      <a:noFill/>
                    </a:lnL>
                    <a:lnR>
                      <a:noFill/>
                    </a:lnR>
                    <a:lnT>
                      <a:noFill/>
                    </a:lnT>
                    <a:lnB>
                      <a:noFill/>
                    </a:lnB>
                    <a:noFill/>
                  </a:tcPr>
                </a:tc>
                <a:tc>
                  <a:txBody>
                    <a:bodyPr/>
                    <a:lstStyle/>
                    <a:p>
                      <a:pPr algn="ctr" fontAlgn="ctr"/>
                      <a:r>
                        <a:rPr lang="en-US" sz="1500" b="0" i="0" u="none" strike="noStrike" dirty="0">
                          <a:solidFill>
                            <a:srgbClr val="000000"/>
                          </a:solidFill>
                          <a:effectLst/>
                          <a:latin typeface="Calibri" panose="020F0502020204030204" pitchFamily="34" charset="0"/>
                        </a:rPr>
                        <a:t>2</a:t>
                      </a:r>
                    </a:p>
                  </a:txBody>
                  <a:tcPr marL="0" marR="0" marT="0" marB="0" anchor="ctr">
                    <a:lnL>
                      <a:noFill/>
                    </a:lnL>
                    <a:lnR>
                      <a:noFill/>
                    </a:lnR>
                    <a:lnT>
                      <a:noFill/>
                    </a:lnT>
                    <a:lnB>
                      <a:noFill/>
                    </a:lnB>
                    <a:solidFill>
                      <a:srgbClr val="FFC000"/>
                    </a:solidFill>
                  </a:tcPr>
                </a:tc>
                <a:tc>
                  <a:txBody>
                    <a:bodyPr/>
                    <a:lstStyle/>
                    <a:p>
                      <a:pPr algn="ctr" fontAlgn="ctr"/>
                      <a:r>
                        <a:rPr lang="en-US" sz="1500" b="0" i="0" u="none" strike="noStrike">
                          <a:solidFill>
                            <a:srgbClr val="000000"/>
                          </a:solidFill>
                          <a:effectLst/>
                          <a:latin typeface="Calibri" panose="020F0502020204030204" pitchFamily="34" charset="0"/>
                        </a:rPr>
                        <a:t>0</a:t>
                      </a:r>
                    </a:p>
                  </a:txBody>
                  <a:tcPr marL="0" marR="0" marT="0" marB="0" anchor="ctr">
                    <a:lnL>
                      <a:noFill/>
                    </a:lnL>
                    <a:lnR>
                      <a:noFill/>
                    </a:lnR>
                    <a:lnT>
                      <a:noFill/>
                    </a:lnT>
                    <a:lnB>
                      <a:noFill/>
                    </a:lnB>
                    <a:solidFill>
                      <a:srgbClr val="BDD7EE"/>
                    </a:solidFill>
                  </a:tcPr>
                </a:tc>
                <a:extLst>
                  <a:ext uri="{0D108BD9-81ED-4DB2-BD59-A6C34878D82A}">
                    <a16:rowId xmlns:a16="http://schemas.microsoft.com/office/drawing/2014/main" val="317453608"/>
                  </a:ext>
                </a:extLst>
              </a:tr>
              <a:tr h="254123">
                <a:tc>
                  <a:txBody>
                    <a:bodyPr/>
                    <a:lstStyle/>
                    <a:p>
                      <a:pPr algn="l" fontAlgn="b"/>
                      <a:r>
                        <a:rPr lang="en-US" sz="1500" b="1" i="0" u="none" strike="noStrike">
                          <a:solidFill>
                            <a:srgbClr val="000000"/>
                          </a:solidFill>
                          <a:effectLst/>
                          <a:latin typeface="Calibri" panose="020F0502020204030204" pitchFamily="34" charset="0"/>
                        </a:rPr>
                        <a:t>Ymaze</a:t>
                      </a:r>
                    </a:p>
                  </a:txBody>
                  <a:tcPr marL="0" marR="0" marT="0" marB="0" anchor="b">
                    <a:lnL>
                      <a:noFill/>
                    </a:lnL>
                    <a:lnR>
                      <a:noFill/>
                    </a:lnR>
                    <a:lnT>
                      <a:noFill/>
                    </a:lnT>
                    <a:lnB w="6350" cap="flat" cmpd="sng" algn="ctr">
                      <a:solidFill>
                        <a:srgbClr val="8EA9DB"/>
                      </a:solidFill>
                      <a:prstDash val="solid"/>
                      <a:round/>
                      <a:headEnd type="none" w="med" len="med"/>
                      <a:tailEnd type="none" w="med" len="med"/>
                    </a:lnB>
                    <a:noFill/>
                  </a:tcPr>
                </a:tc>
                <a:tc>
                  <a:txBody>
                    <a:bodyPr/>
                    <a:lstStyle/>
                    <a:p>
                      <a:pPr algn="ctr" fontAlgn="ctr"/>
                      <a:endParaRPr lang="en-US" sz="1500" b="1" i="0" u="none" strike="noStrike" dirty="0">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8EA9DB"/>
                      </a:solidFill>
                      <a:prstDash val="solid"/>
                      <a:round/>
                      <a:headEnd type="none" w="med" len="med"/>
                      <a:tailEnd type="none" w="med" len="med"/>
                    </a:lnB>
                    <a:noFill/>
                  </a:tcPr>
                </a:tc>
                <a:tc>
                  <a:txBody>
                    <a:bodyPr/>
                    <a:lstStyle/>
                    <a:p>
                      <a:pPr algn="ctr" fontAlgn="ctr"/>
                      <a:endParaRPr lang="en-US" sz="1500" b="1" i="0" u="none" strike="noStrike" dirty="0">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8196333"/>
                  </a:ext>
                </a:extLst>
              </a:tr>
              <a:tr h="254123">
                <a:tc>
                  <a:txBody>
                    <a:bodyPr/>
                    <a:lstStyle/>
                    <a:p>
                      <a:pPr algn="l" fontAlgn="b"/>
                      <a:r>
                        <a:rPr lang="en-US" sz="1500" b="0" i="0" u="none" strike="noStrike">
                          <a:solidFill>
                            <a:srgbClr val="000000"/>
                          </a:solidFill>
                          <a:effectLst/>
                          <a:latin typeface="Calibri" panose="020F0502020204030204" pitchFamily="34" charset="0"/>
                        </a:rPr>
                        <a:t>% Correct</a:t>
                      </a:r>
                    </a:p>
                  </a:txBody>
                  <a:tcPr marL="131442" marR="0" marT="0" marB="0" anchor="b">
                    <a:lnL>
                      <a:noFill/>
                    </a:lnL>
                    <a:lnR>
                      <a:noFill/>
                    </a:lnR>
                    <a:lnT w="6350" cap="flat" cmpd="sng" algn="ctr">
                      <a:solidFill>
                        <a:srgbClr val="8EA9DB"/>
                      </a:solidFill>
                      <a:prstDash val="solid"/>
                      <a:round/>
                      <a:headEnd type="none" w="med" len="med"/>
                      <a:tailEnd type="none" w="med" len="med"/>
                    </a:lnT>
                    <a:lnB>
                      <a:noFill/>
                    </a:lnB>
                    <a:noFill/>
                  </a:tcPr>
                </a:tc>
                <a:tc>
                  <a:txBody>
                    <a:bodyPr/>
                    <a:lstStyle/>
                    <a:p>
                      <a:pPr algn="ctr" fontAlgn="ctr"/>
                      <a:r>
                        <a:rPr lang="en-US" sz="1500" b="0" i="0" u="none" strike="noStrike" dirty="0">
                          <a:solidFill>
                            <a:srgbClr val="000000"/>
                          </a:solidFill>
                          <a:effectLst/>
                          <a:latin typeface="Calibri" panose="020F0502020204030204" pitchFamily="34" charset="0"/>
                        </a:rPr>
                        <a:t>0</a:t>
                      </a:r>
                    </a:p>
                  </a:txBody>
                  <a:tcPr marL="0" marR="0" marT="0" marB="0" anchor="ctr">
                    <a:lnL>
                      <a:noFill/>
                    </a:lnL>
                    <a:lnR>
                      <a:noFill/>
                    </a:lnR>
                    <a:lnT w="6350" cap="flat" cmpd="sng" algn="ctr">
                      <a:solidFill>
                        <a:srgbClr val="8EA9DB"/>
                      </a:solidFill>
                      <a:prstDash val="solid"/>
                      <a:round/>
                      <a:headEnd type="none" w="med" len="med"/>
                      <a:tailEnd type="none" w="med" len="med"/>
                    </a:lnT>
                    <a:lnB>
                      <a:noFill/>
                    </a:lnB>
                    <a:noFill/>
                  </a:tcPr>
                </a:tc>
                <a:tc>
                  <a:txBody>
                    <a:bodyPr/>
                    <a:lstStyle/>
                    <a:p>
                      <a:pPr algn="ctr" fontAlgn="ctr"/>
                      <a:r>
                        <a:rPr lang="en-US" sz="1500" b="0" i="0" u="none" strike="noStrike">
                          <a:solidFill>
                            <a:srgbClr val="000000"/>
                          </a:solidFill>
                          <a:effectLst/>
                          <a:latin typeface="Calibri" panose="020F0502020204030204" pitchFamily="34" charset="0"/>
                        </a:rPr>
                        <a:t>0</a:t>
                      </a:r>
                    </a:p>
                  </a:txBody>
                  <a:tcPr marL="0" marR="0" marT="0" marB="0" anchor="ctr">
                    <a:lnL>
                      <a:noFill/>
                    </a:lnL>
                    <a:lnR>
                      <a:noFill/>
                    </a:lnR>
                    <a:lnT w="6350" cap="flat" cmpd="sng" algn="ctr">
                      <a:solidFill>
                        <a:srgbClr val="8EA9DB"/>
                      </a:solidFill>
                      <a:prstDash val="solid"/>
                      <a:round/>
                      <a:headEnd type="none" w="med" len="med"/>
                      <a:tailEnd type="none" w="med" len="med"/>
                    </a:lnT>
                    <a:lnB>
                      <a:noFill/>
                    </a:lnB>
                    <a:noFill/>
                  </a:tcPr>
                </a:tc>
                <a:extLst>
                  <a:ext uri="{0D108BD9-81ED-4DB2-BD59-A6C34878D82A}">
                    <a16:rowId xmlns:a16="http://schemas.microsoft.com/office/drawing/2014/main" val="4100269621"/>
                  </a:ext>
                </a:extLst>
              </a:tr>
              <a:tr h="254123">
                <a:tc>
                  <a:txBody>
                    <a:bodyPr/>
                    <a:lstStyle/>
                    <a:p>
                      <a:pPr algn="l" fontAlgn="b"/>
                      <a:r>
                        <a:rPr lang="en-US" sz="1500" b="0" i="0" u="none" strike="noStrike">
                          <a:solidFill>
                            <a:srgbClr val="000000"/>
                          </a:solidFill>
                          <a:effectLst/>
                          <a:latin typeface="Calibri" panose="020F0502020204030204" pitchFamily="34" charset="0"/>
                        </a:rPr>
                        <a:t>Total Alternations</a:t>
                      </a:r>
                    </a:p>
                  </a:txBody>
                  <a:tcPr marL="131442" marR="0" marT="0" marB="0" anchor="b">
                    <a:lnL>
                      <a:noFill/>
                    </a:lnL>
                    <a:lnR>
                      <a:noFill/>
                    </a:lnR>
                    <a:lnT>
                      <a:noFill/>
                    </a:lnT>
                    <a:lnB w="6350" cap="flat" cmpd="sng" algn="ctr">
                      <a:solidFill>
                        <a:srgbClr val="8EA9DB"/>
                      </a:solidFill>
                      <a:prstDash val="solid"/>
                      <a:round/>
                      <a:headEnd type="none" w="med" len="med"/>
                      <a:tailEnd type="none" w="med" len="med"/>
                    </a:lnB>
                    <a:noFill/>
                  </a:tcPr>
                </a:tc>
                <a:tc>
                  <a:txBody>
                    <a:bodyPr/>
                    <a:lstStyle/>
                    <a:p>
                      <a:pPr algn="ctr" fontAlgn="ctr"/>
                      <a:r>
                        <a:rPr lang="en-US" sz="1500" b="0" i="0" u="none" strike="noStrike" dirty="0">
                          <a:solidFill>
                            <a:srgbClr val="000000"/>
                          </a:solidFill>
                          <a:effectLst/>
                          <a:latin typeface="Calibri" panose="020F0502020204030204" pitchFamily="34" charset="0"/>
                        </a:rPr>
                        <a:t>0</a:t>
                      </a:r>
                    </a:p>
                  </a:txBody>
                  <a:tcPr marL="0" marR="0" marT="0" marB="0" anchor="ctr">
                    <a:lnL>
                      <a:noFill/>
                    </a:lnL>
                    <a:lnR>
                      <a:noFill/>
                    </a:lnR>
                    <a:lnT>
                      <a:noFill/>
                    </a:lnT>
                    <a:lnB w="6350" cap="flat" cmpd="sng" algn="ctr">
                      <a:solidFill>
                        <a:srgbClr val="8EA9DB"/>
                      </a:solidFill>
                      <a:prstDash val="solid"/>
                      <a:round/>
                      <a:headEnd type="none" w="med" len="med"/>
                      <a:tailEnd type="none" w="med" len="med"/>
                    </a:lnB>
                    <a:noFill/>
                  </a:tcPr>
                </a:tc>
                <a:tc>
                  <a:txBody>
                    <a:bodyPr/>
                    <a:lstStyle/>
                    <a:p>
                      <a:pPr algn="ctr" fontAlgn="ctr"/>
                      <a:r>
                        <a:rPr lang="en-US" sz="1500" b="0" i="0" u="none" strike="noStrike" dirty="0">
                          <a:solidFill>
                            <a:srgbClr val="000000"/>
                          </a:solidFill>
                          <a:effectLst/>
                          <a:latin typeface="Calibri" panose="020F0502020204030204" pitchFamily="34" charset="0"/>
                        </a:rPr>
                        <a:t>2</a:t>
                      </a:r>
                    </a:p>
                  </a:txBody>
                  <a:tcPr marL="0" marR="0" marT="0" marB="0" anchor="ctr">
                    <a:lnL>
                      <a:noFill/>
                    </a:lnL>
                    <a:lnR>
                      <a:noFill/>
                    </a:lnR>
                    <a:lnT>
                      <a:noFill/>
                    </a:lnT>
                    <a:lnB w="6350" cap="flat" cmpd="sng" algn="ctr">
                      <a:solidFill>
                        <a:srgbClr val="8EA9DB"/>
                      </a:solidFill>
                      <a:prstDash val="solid"/>
                      <a:round/>
                      <a:headEnd type="none" w="med" len="med"/>
                      <a:tailEnd type="none" w="med" len="med"/>
                    </a:lnB>
                    <a:solidFill>
                      <a:srgbClr val="FFC000"/>
                    </a:solidFill>
                  </a:tcPr>
                </a:tc>
                <a:extLst>
                  <a:ext uri="{0D108BD9-81ED-4DB2-BD59-A6C34878D82A}">
                    <a16:rowId xmlns:a16="http://schemas.microsoft.com/office/drawing/2014/main" val="3874703797"/>
                  </a:ext>
                </a:extLst>
              </a:tr>
              <a:tr h="254123">
                <a:tc>
                  <a:txBody>
                    <a:bodyPr/>
                    <a:lstStyle/>
                    <a:p>
                      <a:pPr algn="l" fontAlgn="b"/>
                      <a:r>
                        <a:rPr lang="en-US" sz="1500" b="1" i="0" u="none" strike="noStrike">
                          <a:solidFill>
                            <a:srgbClr val="000000"/>
                          </a:solidFill>
                          <a:effectLst/>
                          <a:latin typeface="Calibri" panose="020F0502020204030204" pitchFamily="34" charset="0"/>
                        </a:rPr>
                        <a:t>Grand Total</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ctr" fontAlgn="ctr"/>
                      <a:r>
                        <a:rPr lang="en-US" sz="1500" b="1" i="0" u="none" strike="noStrike" dirty="0">
                          <a:solidFill>
                            <a:srgbClr val="000000"/>
                          </a:solidFill>
                          <a:effectLst/>
                          <a:latin typeface="Calibri" panose="020F0502020204030204" pitchFamily="34" charset="0"/>
                        </a:rPr>
                        <a:t>6</a:t>
                      </a:r>
                    </a:p>
                  </a:txBody>
                  <a:tcPr marL="0" marR="0" marT="0" marB="0" anchor="ctr">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ctr" fontAlgn="ctr"/>
                      <a:r>
                        <a:rPr lang="en-US" sz="1500" b="1" i="0" u="none" strike="noStrike" dirty="0">
                          <a:solidFill>
                            <a:srgbClr val="000000"/>
                          </a:solidFill>
                          <a:effectLst/>
                          <a:latin typeface="Calibri" panose="020F0502020204030204" pitchFamily="34" charset="0"/>
                        </a:rPr>
                        <a:t>4</a:t>
                      </a:r>
                    </a:p>
                  </a:txBody>
                  <a:tcPr marL="0" marR="0" marT="0" marB="0" anchor="ctr">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3743778739"/>
                  </a:ext>
                </a:extLst>
              </a:tr>
            </a:tbl>
          </a:graphicData>
        </a:graphic>
      </p:graphicFrame>
      <p:graphicFrame>
        <p:nvGraphicFramePr>
          <p:cNvPr id="7" name="Table 6">
            <a:extLst>
              <a:ext uri="{FF2B5EF4-FFF2-40B4-BE49-F238E27FC236}">
                <a16:creationId xmlns:a16="http://schemas.microsoft.com/office/drawing/2014/main" id="{1C126FAB-0CE6-3C2E-08C0-5CF56D7E7665}"/>
              </a:ext>
            </a:extLst>
          </p:cNvPr>
          <p:cNvGraphicFramePr>
            <a:graphicFrameLocks noGrp="1"/>
          </p:cNvGraphicFramePr>
          <p:nvPr>
            <p:extLst>
              <p:ext uri="{D42A27DB-BD31-4B8C-83A1-F6EECF244321}">
                <p14:modId xmlns:p14="http://schemas.microsoft.com/office/powerpoint/2010/main" val="3965249778"/>
              </p:ext>
            </p:extLst>
          </p:nvPr>
        </p:nvGraphicFramePr>
        <p:xfrm>
          <a:off x="6209649" y="2995179"/>
          <a:ext cx="4529534" cy="1344078"/>
        </p:xfrm>
        <a:graphic>
          <a:graphicData uri="http://schemas.openxmlformats.org/drawingml/2006/table">
            <a:tbl>
              <a:tblPr/>
              <a:tblGrid>
                <a:gridCol w="1625093">
                  <a:extLst>
                    <a:ext uri="{9D8B030D-6E8A-4147-A177-3AD203B41FA5}">
                      <a16:colId xmlns:a16="http://schemas.microsoft.com/office/drawing/2014/main" val="837619728"/>
                    </a:ext>
                  </a:extLst>
                </a:gridCol>
                <a:gridCol w="1498568">
                  <a:extLst>
                    <a:ext uri="{9D8B030D-6E8A-4147-A177-3AD203B41FA5}">
                      <a16:colId xmlns:a16="http://schemas.microsoft.com/office/drawing/2014/main" val="1090434729"/>
                    </a:ext>
                  </a:extLst>
                </a:gridCol>
                <a:gridCol w="494373">
                  <a:extLst>
                    <a:ext uri="{9D8B030D-6E8A-4147-A177-3AD203B41FA5}">
                      <a16:colId xmlns:a16="http://schemas.microsoft.com/office/drawing/2014/main" val="4105584824"/>
                    </a:ext>
                  </a:extLst>
                </a:gridCol>
                <a:gridCol w="911500">
                  <a:extLst>
                    <a:ext uri="{9D8B030D-6E8A-4147-A177-3AD203B41FA5}">
                      <a16:colId xmlns:a16="http://schemas.microsoft.com/office/drawing/2014/main" val="3629603013"/>
                    </a:ext>
                  </a:extLst>
                </a:gridCol>
              </a:tblGrid>
              <a:tr h="224013">
                <a:tc>
                  <a:txBody>
                    <a:bodyPr/>
                    <a:lstStyle/>
                    <a:p>
                      <a:pPr algn="l" fontAlgn="b"/>
                      <a:r>
                        <a:rPr lang="en-US" sz="1300" b="1" i="0" u="none" strike="noStrike" dirty="0">
                          <a:solidFill>
                            <a:srgbClr val="000000"/>
                          </a:solidFill>
                          <a:effectLst/>
                          <a:latin typeface="Calibri" panose="020F0502020204030204" pitchFamily="34" charset="0"/>
                        </a:rPr>
                        <a:t>Sum of Test Summary</a:t>
                      </a:r>
                    </a:p>
                  </a:txBody>
                  <a:tcPr marL="0" marR="0" marT="0" marB="0" anchor="b">
                    <a:lnL>
                      <a:noFill/>
                    </a:lnL>
                    <a:lnR>
                      <a:noFill/>
                    </a:lnR>
                    <a:lnT>
                      <a:noFill/>
                    </a:lnT>
                    <a:lnB>
                      <a:noFill/>
                    </a:lnB>
                    <a:solidFill>
                      <a:srgbClr val="D9E1F2"/>
                    </a:solidFill>
                  </a:tcPr>
                </a:tc>
                <a:tc>
                  <a:txBody>
                    <a:bodyPr/>
                    <a:lstStyle/>
                    <a:p>
                      <a:pPr algn="ctr" fontAlgn="ctr"/>
                      <a:r>
                        <a:rPr lang="en-US" sz="1300" b="1" i="0" u="none" strike="noStrike" dirty="0">
                          <a:solidFill>
                            <a:srgbClr val="000000"/>
                          </a:solidFill>
                          <a:effectLst/>
                          <a:latin typeface="Calibri" panose="020F0502020204030204" pitchFamily="34" charset="0"/>
                        </a:rPr>
                        <a:t>Column Labels</a:t>
                      </a:r>
                    </a:p>
                  </a:txBody>
                  <a:tcPr marL="0" marR="0" marT="0" marB="0" anchor="ctr">
                    <a:lnL>
                      <a:noFill/>
                    </a:lnL>
                    <a:lnR>
                      <a:noFill/>
                    </a:lnR>
                    <a:lnT>
                      <a:noFill/>
                    </a:lnT>
                    <a:lnB>
                      <a:noFill/>
                    </a:lnB>
                    <a:solidFill>
                      <a:srgbClr val="D9E1F2"/>
                    </a:solidFill>
                  </a:tcPr>
                </a:tc>
                <a:tc>
                  <a:txBody>
                    <a:bodyPr/>
                    <a:lstStyle/>
                    <a:p>
                      <a:pPr algn="ctr" fontAlgn="ctr"/>
                      <a:endParaRPr lang="en-US" sz="1300" b="1"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D9E1F2"/>
                    </a:solidFill>
                  </a:tcPr>
                </a:tc>
                <a:tc>
                  <a:txBody>
                    <a:bodyPr/>
                    <a:lstStyle/>
                    <a:p>
                      <a:pPr algn="ctr" fontAlgn="ctr"/>
                      <a:endParaRPr lang="en-US" sz="1300" b="1"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D9E1F2"/>
                    </a:solidFill>
                  </a:tcPr>
                </a:tc>
                <a:extLst>
                  <a:ext uri="{0D108BD9-81ED-4DB2-BD59-A6C34878D82A}">
                    <a16:rowId xmlns:a16="http://schemas.microsoft.com/office/drawing/2014/main" val="1570245045"/>
                  </a:ext>
                </a:extLst>
              </a:tr>
              <a:tr h="224013">
                <a:tc>
                  <a:txBody>
                    <a:bodyPr/>
                    <a:lstStyle/>
                    <a:p>
                      <a:pPr algn="l" fontAlgn="b"/>
                      <a:r>
                        <a:rPr lang="en-US" sz="1300" b="1" i="0" u="none" strike="noStrike">
                          <a:solidFill>
                            <a:srgbClr val="000000"/>
                          </a:solidFill>
                          <a:effectLst/>
                          <a:latin typeface="Calibri" panose="020F0502020204030204" pitchFamily="34" charset="0"/>
                        </a:rPr>
                        <a:t>Row Labels</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1300" b="1" i="0" u="none" strike="noStrike">
                          <a:solidFill>
                            <a:srgbClr val="000000"/>
                          </a:solidFill>
                          <a:effectLst/>
                          <a:latin typeface="Calibri" panose="020F0502020204030204" pitchFamily="34" charset="0"/>
                        </a:rPr>
                        <a:t>Females</a:t>
                      </a:r>
                    </a:p>
                  </a:txBody>
                  <a:tcPr marL="0" marR="0" marT="0" marB="0" anchor="ctr">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1300" b="1" i="0" u="none" strike="noStrike">
                          <a:solidFill>
                            <a:srgbClr val="000000"/>
                          </a:solidFill>
                          <a:effectLst/>
                          <a:latin typeface="Calibri" panose="020F0502020204030204" pitchFamily="34" charset="0"/>
                        </a:rPr>
                        <a:t>Males</a:t>
                      </a:r>
                    </a:p>
                  </a:txBody>
                  <a:tcPr marL="0" marR="0" marT="0" marB="0" anchor="ctr">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300" b="1" i="0" u="none" strike="noStrike">
                          <a:solidFill>
                            <a:srgbClr val="000000"/>
                          </a:solidFill>
                          <a:effectLst/>
                          <a:latin typeface="Calibri" panose="020F0502020204030204" pitchFamily="34" charset="0"/>
                        </a:rPr>
                        <a:t>Grand Total</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606936234"/>
                  </a:ext>
                </a:extLst>
              </a:tr>
              <a:tr h="224013">
                <a:tc>
                  <a:txBody>
                    <a:bodyPr/>
                    <a:lstStyle/>
                    <a:p>
                      <a:pPr algn="l" fontAlgn="b"/>
                      <a:r>
                        <a:rPr lang="en-US" sz="1300" b="1" i="0" u="none" strike="noStrike" dirty="0">
                          <a:solidFill>
                            <a:srgbClr val="000000"/>
                          </a:solidFill>
                          <a:effectLst/>
                          <a:latin typeface="Calibri" panose="020F0502020204030204" pitchFamily="34" charset="0"/>
                        </a:rPr>
                        <a:t>Barnes</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ctr"/>
                      <a:endParaRPr lang="en-US" sz="1300" b="1"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ctr"/>
                      <a:endParaRPr lang="en-US" sz="1300" b="1"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endParaRPr lang="en-US" sz="13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4005489635"/>
                  </a:ext>
                </a:extLst>
              </a:tr>
              <a:tr h="224013">
                <a:tc>
                  <a:txBody>
                    <a:bodyPr/>
                    <a:lstStyle/>
                    <a:p>
                      <a:pPr algn="l" fontAlgn="b"/>
                      <a:r>
                        <a:rPr lang="en-US" sz="1300" b="1" i="0" u="none" strike="noStrike">
                          <a:solidFill>
                            <a:srgbClr val="000000"/>
                          </a:solidFill>
                          <a:effectLst/>
                          <a:latin typeface="Calibri" panose="020F0502020204030204" pitchFamily="34" charset="0"/>
                        </a:rPr>
                        <a:t>Latency</a:t>
                      </a:r>
                    </a:p>
                  </a:txBody>
                  <a:tcPr marL="115869" marR="0" marT="0" marB="0" anchor="b">
                    <a:lnL>
                      <a:noFill/>
                    </a:lnL>
                    <a:lnR>
                      <a:noFill/>
                    </a:lnR>
                    <a:lnT w="6350" cap="flat" cmpd="sng" algn="ctr">
                      <a:solidFill>
                        <a:srgbClr val="8EA9DB"/>
                      </a:solidFill>
                      <a:prstDash val="solid"/>
                      <a:round/>
                      <a:headEnd type="none" w="med" len="med"/>
                      <a:tailEnd type="none" w="med" len="med"/>
                    </a:lnT>
                    <a:lnB>
                      <a:noFill/>
                    </a:lnB>
                    <a:noFill/>
                  </a:tcPr>
                </a:tc>
                <a:tc>
                  <a:txBody>
                    <a:bodyPr/>
                    <a:lstStyle/>
                    <a:p>
                      <a:pPr algn="ctr" fontAlgn="ctr"/>
                      <a:endParaRPr lang="en-US" sz="1300" b="1"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a:noFill/>
                    </a:lnB>
                    <a:noFill/>
                  </a:tcPr>
                </a:tc>
                <a:tc>
                  <a:txBody>
                    <a:bodyPr/>
                    <a:lstStyle/>
                    <a:p>
                      <a:pPr algn="ctr" fontAlgn="ctr"/>
                      <a:endParaRPr lang="en-US" sz="1300" b="1"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a:noFill/>
                    </a:lnB>
                    <a:noFill/>
                  </a:tcPr>
                </a:tc>
                <a:tc>
                  <a:txBody>
                    <a:bodyPr/>
                    <a:lstStyle/>
                    <a:p>
                      <a:pPr algn="l" fontAlgn="b"/>
                      <a:endParaRPr lang="en-US" sz="13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8EA9DB"/>
                      </a:solidFill>
                      <a:prstDash val="solid"/>
                      <a:round/>
                      <a:headEnd type="none" w="med" len="med"/>
                      <a:tailEnd type="none" w="med" len="med"/>
                    </a:lnT>
                    <a:lnB>
                      <a:noFill/>
                    </a:lnB>
                    <a:noFill/>
                  </a:tcPr>
                </a:tc>
                <a:extLst>
                  <a:ext uri="{0D108BD9-81ED-4DB2-BD59-A6C34878D82A}">
                    <a16:rowId xmlns:a16="http://schemas.microsoft.com/office/drawing/2014/main" val="1932373820"/>
                  </a:ext>
                </a:extLst>
              </a:tr>
              <a:tr h="224013">
                <a:tc>
                  <a:txBody>
                    <a:bodyPr/>
                    <a:lstStyle/>
                    <a:p>
                      <a:pPr algn="l" fontAlgn="b"/>
                      <a:r>
                        <a:rPr lang="en-US" sz="1300" b="1" i="0" u="none" strike="noStrike">
                          <a:solidFill>
                            <a:srgbClr val="000000"/>
                          </a:solidFill>
                          <a:effectLst/>
                          <a:latin typeface="Calibri" panose="020F0502020204030204" pitchFamily="34" charset="0"/>
                        </a:rPr>
                        <a:t>Yes SRS</a:t>
                      </a:r>
                    </a:p>
                  </a:txBody>
                  <a:tcPr marL="231737" marR="0" marT="0" marB="0" anchor="b">
                    <a:lnL>
                      <a:noFill/>
                    </a:lnL>
                    <a:lnR>
                      <a:noFill/>
                    </a:lnR>
                    <a:lnT>
                      <a:noFill/>
                    </a:lnT>
                    <a:lnB>
                      <a:noFill/>
                    </a:lnB>
                    <a:solidFill>
                      <a:srgbClr val="FFC000"/>
                    </a:solidFill>
                  </a:tcPr>
                </a:tc>
                <a:tc>
                  <a:txBody>
                    <a:bodyPr/>
                    <a:lstStyle/>
                    <a:p>
                      <a:pPr algn="ctr" fontAlgn="ctr"/>
                      <a:r>
                        <a:rPr lang="en-US" sz="1300" b="0" i="0" u="none" strike="noStrike">
                          <a:solidFill>
                            <a:srgbClr val="000000"/>
                          </a:solidFill>
                          <a:effectLst/>
                          <a:latin typeface="Calibri" panose="020F0502020204030204" pitchFamily="34" charset="0"/>
                        </a:rPr>
                        <a:t>2</a:t>
                      </a:r>
                    </a:p>
                  </a:txBody>
                  <a:tcPr marL="0" marR="0" marT="0" marB="0" anchor="ctr">
                    <a:lnL>
                      <a:noFill/>
                    </a:lnL>
                    <a:lnR>
                      <a:noFill/>
                    </a:lnR>
                    <a:lnT>
                      <a:noFill/>
                    </a:lnT>
                    <a:lnB>
                      <a:noFill/>
                    </a:lnB>
                    <a:solidFill>
                      <a:srgbClr val="FFC000"/>
                    </a:solidFill>
                  </a:tcPr>
                </a:tc>
                <a:tc>
                  <a:txBody>
                    <a:bodyPr/>
                    <a:lstStyle/>
                    <a:p>
                      <a:pPr algn="ctr" fontAlgn="ctr"/>
                      <a:r>
                        <a:rPr lang="en-US" sz="1300" b="0" i="0" u="none" strike="noStrike">
                          <a:solidFill>
                            <a:srgbClr val="000000"/>
                          </a:solidFill>
                          <a:effectLst/>
                          <a:latin typeface="Calibri" panose="020F0502020204030204" pitchFamily="34" charset="0"/>
                        </a:rPr>
                        <a:t>2</a:t>
                      </a:r>
                    </a:p>
                  </a:txBody>
                  <a:tcPr marL="0" marR="0" marT="0" marB="0" anchor="ctr">
                    <a:lnL>
                      <a:noFill/>
                    </a:lnL>
                    <a:lnR>
                      <a:noFill/>
                    </a:lnR>
                    <a:lnT>
                      <a:noFill/>
                    </a:lnT>
                    <a:lnB>
                      <a:noFill/>
                    </a:lnB>
                    <a:solidFill>
                      <a:srgbClr val="FFC000"/>
                    </a:solidFill>
                  </a:tcPr>
                </a:tc>
                <a:tc>
                  <a:txBody>
                    <a:bodyPr/>
                    <a:lstStyle/>
                    <a:p>
                      <a:pPr algn="r" fontAlgn="b"/>
                      <a:r>
                        <a:rPr lang="en-US" sz="13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898632875"/>
                  </a:ext>
                </a:extLst>
              </a:tr>
              <a:tr h="224013">
                <a:tc>
                  <a:txBody>
                    <a:bodyPr/>
                    <a:lstStyle/>
                    <a:p>
                      <a:pPr algn="l" fontAlgn="b"/>
                      <a:r>
                        <a:rPr lang="en-US" sz="1300" b="0" i="0" u="none" strike="noStrike" dirty="0">
                          <a:solidFill>
                            <a:srgbClr val="000000"/>
                          </a:solidFill>
                          <a:effectLst/>
                          <a:latin typeface="Calibri" panose="020F0502020204030204" pitchFamily="34" charset="0"/>
                        </a:rPr>
                        <a:t>No SRS</a:t>
                      </a:r>
                    </a:p>
                  </a:txBody>
                  <a:tcPr marL="231737" marR="0" marT="0" marB="0" anchor="b">
                    <a:lnL>
                      <a:noFill/>
                    </a:lnL>
                    <a:lnR>
                      <a:noFill/>
                    </a:lnR>
                    <a:lnT>
                      <a:noFill/>
                    </a:lnT>
                    <a:lnB w="6350" cap="flat" cmpd="sng" algn="ctr">
                      <a:solidFill>
                        <a:srgbClr val="8EA9DB"/>
                      </a:solidFill>
                      <a:prstDash val="solid"/>
                      <a:round/>
                      <a:headEnd type="none" w="med" len="med"/>
                      <a:tailEnd type="none" w="med" len="med"/>
                    </a:lnB>
                    <a:solidFill>
                      <a:srgbClr val="BDD7EE"/>
                    </a:solidFill>
                  </a:tcPr>
                </a:tc>
                <a:tc>
                  <a:txBody>
                    <a:bodyPr/>
                    <a:lstStyle/>
                    <a:p>
                      <a:pPr algn="ctr" fontAlgn="ctr"/>
                      <a:r>
                        <a:rPr lang="en-US" sz="1300" b="0" i="0" u="none" strike="noStrike">
                          <a:solidFill>
                            <a:srgbClr val="000000"/>
                          </a:solidFill>
                          <a:effectLst/>
                          <a:latin typeface="Calibri" panose="020F0502020204030204" pitchFamily="34" charset="0"/>
                        </a:rPr>
                        <a:t>0</a:t>
                      </a:r>
                    </a:p>
                  </a:txBody>
                  <a:tcPr marL="0" marR="0" marT="0" marB="0" anchor="ctr">
                    <a:lnL>
                      <a:noFill/>
                    </a:lnL>
                    <a:lnR>
                      <a:noFill/>
                    </a:lnR>
                    <a:lnT>
                      <a:noFill/>
                    </a:lnT>
                    <a:lnB w="6350" cap="flat" cmpd="sng" algn="ctr">
                      <a:solidFill>
                        <a:srgbClr val="8EA9DB"/>
                      </a:solidFill>
                      <a:prstDash val="solid"/>
                      <a:round/>
                      <a:headEnd type="none" w="med" len="med"/>
                      <a:tailEnd type="none" w="med" len="med"/>
                    </a:lnB>
                    <a:solidFill>
                      <a:srgbClr val="BDD7EE"/>
                    </a:solidFill>
                  </a:tcPr>
                </a:tc>
                <a:tc>
                  <a:txBody>
                    <a:bodyPr/>
                    <a:lstStyle/>
                    <a:p>
                      <a:pPr algn="ctr" fontAlgn="ctr"/>
                      <a:r>
                        <a:rPr lang="en-US" sz="1300" b="0" i="0" u="none" strike="noStrike">
                          <a:solidFill>
                            <a:srgbClr val="000000"/>
                          </a:solidFill>
                          <a:effectLst/>
                          <a:latin typeface="Calibri" panose="020F0502020204030204" pitchFamily="34" charset="0"/>
                        </a:rPr>
                        <a:t>0</a:t>
                      </a:r>
                    </a:p>
                  </a:txBody>
                  <a:tcPr marL="0" marR="0" marT="0" marB="0" anchor="ctr">
                    <a:lnL>
                      <a:noFill/>
                    </a:lnL>
                    <a:lnR>
                      <a:noFill/>
                    </a:lnR>
                    <a:lnT>
                      <a:noFill/>
                    </a:lnT>
                    <a:lnB w="6350" cap="flat" cmpd="sng" algn="ctr">
                      <a:solidFill>
                        <a:srgbClr val="8EA9DB"/>
                      </a:solidFill>
                      <a:prstDash val="solid"/>
                      <a:round/>
                      <a:headEnd type="none" w="med" len="med"/>
                      <a:tailEnd type="none" w="med" len="med"/>
                    </a:lnB>
                    <a:solidFill>
                      <a:srgbClr val="BDD7EE"/>
                    </a:solidFill>
                  </a:tcPr>
                </a:tc>
                <a:tc>
                  <a:txBody>
                    <a:bodyPr/>
                    <a:lstStyle/>
                    <a:p>
                      <a:pPr algn="r" fontAlgn="b"/>
                      <a:r>
                        <a:rPr lang="en-US" sz="1300" b="0" i="0" u="none" strike="noStrike" dirty="0">
                          <a:solidFill>
                            <a:srgbClr val="000000"/>
                          </a:solidFill>
                          <a:effectLst/>
                          <a:latin typeface="Calibri" panose="020F0502020204030204" pitchFamily="34" charset="0"/>
                        </a:rPr>
                        <a:t>0</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BDD7EE"/>
                    </a:solidFill>
                  </a:tcPr>
                </a:tc>
                <a:extLst>
                  <a:ext uri="{0D108BD9-81ED-4DB2-BD59-A6C34878D82A}">
                    <a16:rowId xmlns:a16="http://schemas.microsoft.com/office/drawing/2014/main" val="2465259009"/>
                  </a:ext>
                </a:extLst>
              </a:tr>
            </a:tbl>
          </a:graphicData>
        </a:graphic>
      </p:graphicFrame>
      <p:sp>
        <p:nvSpPr>
          <p:cNvPr id="9" name="TextBox 8">
            <a:extLst>
              <a:ext uri="{FF2B5EF4-FFF2-40B4-BE49-F238E27FC236}">
                <a16:creationId xmlns:a16="http://schemas.microsoft.com/office/drawing/2014/main" id="{6C073EA3-CED6-1C9C-C66F-BD3A7129B696}"/>
              </a:ext>
            </a:extLst>
          </p:cNvPr>
          <p:cNvSpPr txBox="1"/>
          <p:nvPr/>
        </p:nvSpPr>
        <p:spPr>
          <a:xfrm>
            <a:off x="5709294" y="2016107"/>
            <a:ext cx="4817409" cy="646331"/>
          </a:xfrm>
          <a:prstGeom prst="rect">
            <a:avLst/>
          </a:prstGeom>
          <a:noFill/>
        </p:spPr>
        <p:txBody>
          <a:bodyPr wrap="none" rtlCol="0">
            <a:spAutoFit/>
          </a:bodyPr>
          <a:lstStyle/>
          <a:p>
            <a:r>
              <a:rPr lang="en-US" b="1" dirty="0"/>
              <a:t>Both Sex-Specific (Left) and SRS-specific (Below) </a:t>
            </a:r>
          </a:p>
          <a:p>
            <a:r>
              <a:rPr lang="en-US" b="1" dirty="0"/>
              <a:t>effects are detected</a:t>
            </a:r>
          </a:p>
        </p:txBody>
      </p:sp>
    </p:spTree>
    <p:extLst>
      <p:ext uri="{BB962C8B-B14F-4D97-AF65-F5344CB8AC3E}">
        <p14:creationId xmlns:p14="http://schemas.microsoft.com/office/powerpoint/2010/main" val="344295190"/>
      </p:ext>
    </p:extLst>
  </p:cSld>
  <p:clrMapOvr>
    <a:masterClrMapping/>
  </p:clrMapOvr>
</p:sld>
</file>

<file path=ppt/theme/theme1.xml><?xml version="1.0" encoding="utf-8"?>
<a:theme xmlns:a="http://schemas.openxmlformats.org/drawingml/2006/main" name="Test CounterAC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596A13C54D704AA769ED9B09BC4DFE" ma:contentTypeVersion="14" ma:contentTypeDescription="Create a new document." ma:contentTypeScope="" ma:versionID="e678e8f80660b9ed27cac21e8887b879">
  <xsd:schema xmlns:xsd="http://www.w3.org/2001/XMLSchema" xmlns:xs="http://www.w3.org/2001/XMLSchema" xmlns:p="http://schemas.microsoft.com/office/2006/metadata/properties" xmlns:ns3="f682d22e-7c88-4c09-82df-1b9f133420d8" xmlns:ns4="3c45d4f4-7656-4988-b876-51f341570f9f" targetNamespace="http://schemas.microsoft.com/office/2006/metadata/properties" ma:root="true" ma:fieldsID="faed59487d932efc46f07eafda2cae2b" ns3:_="" ns4:_="">
    <xsd:import namespace="f682d22e-7c88-4c09-82df-1b9f133420d8"/>
    <xsd:import namespace="3c45d4f4-7656-4988-b876-51f341570f9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_activity"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82d22e-7c88-4c09-82df-1b9f133420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45d4f4-7656-4988-b876-51f341570f9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682d22e-7c88-4c09-82df-1b9f133420d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51B1F6-4111-408A-B596-E438F205BE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82d22e-7c88-4c09-82df-1b9f133420d8"/>
    <ds:schemaRef ds:uri="3c45d4f4-7656-4988-b876-51f341570f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89081A-E27D-482A-9DC2-4C876A012210}">
  <ds:schemaRefs>
    <ds:schemaRef ds:uri="http://www.w3.org/XML/1998/namespace"/>
    <ds:schemaRef ds:uri="http://schemas.microsoft.com/office/2006/documentManagement/types"/>
    <ds:schemaRef ds:uri="http://purl.org/dc/terms/"/>
    <ds:schemaRef ds:uri="http://schemas.microsoft.com/office/2006/metadata/properties"/>
    <ds:schemaRef ds:uri="http://purl.org/dc/dcmitype/"/>
    <ds:schemaRef ds:uri="http://schemas.microsoft.com/office/infopath/2007/PartnerControls"/>
    <ds:schemaRef ds:uri="3c45d4f4-7656-4988-b876-51f341570f9f"/>
    <ds:schemaRef ds:uri="f682d22e-7c88-4c09-82df-1b9f133420d8"/>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EBD32755-C08A-4D7A-AB70-B75C4C5D98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977</TotalTime>
  <Words>825</Words>
  <Application>Microsoft Macintosh PowerPoint</Application>
  <PresentationFormat>Widescreen</PresentationFormat>
  <Paragraphs>315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Test CounterACT Theme</vt:lpstr>
      <vt:lpstr>Workshop: Natural History of Spontaneous Seizures Following Acute Intoxication with DFP</vt:lpstr>
      <vt:lpstr>Brain Areas in the Natural History Data</vt:lpstr>
      <vt:lpstr>Generation of Natural History Summary Data</vt:lpstr>
      <vt:lpstr>PowerPoint Presentation</vt:lpstr>
      <vt:lpstr>PowerPoint Presentation</vt:lpstr>
      <vt:lpstr>Overview of the Complete Dataset</vt:lpstr>
      <vt:lpstr>Summary of SRS / EEG </vt:lpstr>
      <vt:lpstr>Summary of Behavioral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A Hobson</dc:creator>
  <cp:lastModifiedBy>Suzette Smiley-Jewell</cp:lastModifiedBy>
  <cp:revision>10</cp:revision>
  <dcterms:created xsi:type="dcterms:W3CDTF">2022-11-04T19:01:22Z</dcterms:created>
  <dcterms:modified xsi:type="dcterms:W3CDTF">2024-03-13T17:14:24Z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0x010100DF596A13C54D704AA769ED9B09BC4DFE</vt:lpwstr>
  </property>
</Properties>
</file>